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71" r:id="rId4"/>
    <p:sldId id="273" r:id="rId5"/>
    <p:sldId id="274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6" r:id="rId17"/>
    <p:sldId id="288" r:id="rId18"/>
    <p:sldId id="289" r:id="rId19"/>
    <p:sldId id="290" r:id="rId20"/>
    <p:sldId id="29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102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76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32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86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0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002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03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8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361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84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FE581D-8934-45CE-85E3-6DA0FD3784E0}" type="datetimeFigureOut">
              <a:rPr lang="en-US" smtClean="0"/>
              <a:t>7/13/2023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5A1DDD-881D-4A58-9266-2835721ED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989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ntologic.ly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ontologic.ly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Kilosort</a:t>
            </a:r>
            <a:r>
              <a:rPr lang="en-US" dirty="0"/>
              <a:t> guide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 Bashan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0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4855" cy="668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9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9842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34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/>
          </a:bodyPr>
          <a:lstStyle/>
          <a:p>
            <a:r>
              <a:rPr lang="en-US" b="1" dirty="0"/>
              <a:t>7</a:t>
            </a:r>
            <a:r>
              <a:rPr lang="en-US" b="1" dirty="0" smtClean="0"/>
              <a:t>. Run </a:t>
            </a:r>
            <a:r>
              <a:rPr lang="en-US" b="1" dirty="0" err="1"/>
              <a:t>Phy</a:t>
            </a:r>
            <a:r>
              <a:rPr lang="en-US" b="1" dirty="0"/>
              <a:t> on the </a:t>
            </a:r>
            <a:r>
              <a:rPr lang="en-US" b="1" dirty="0" err="1"/>
              <a:t>kilosort</a:t>
            </a:r>
            <a:r>
              <a:rPr lang="en-US" b="1" dirty="0"/>
              <a:t> results, go threw the results and merge/split/reassign  the relevant clusters.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3639"/>
            <a:ext cx="12192000" cy="516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40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04477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181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40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59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11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439"/>
            <a:ext cx="12187237" cy="623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4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8. Download </a:t>
            </a:r>
            <a:r>
              <a:rPr lang="en-US" b="1" dirty="0" err="1"/>
              <a:t>kilosort</a:t>
            </a:r>
            <a:r>
              <a:rPr lang="en-US" b="1" dirty="0"/>
              <a:t> and </a:t>
            </a:r>
            <a:r>
              <a:rPr lang="en-US" b="1" dirty="0" err="1"/>
              <a:t>phy</a:t>
            </a:r>
            <a:r>
              <a:rPr lang="en-US" b="1" dirty="0"/>
              <a:t> results.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62" y="1743075"/>
            <a:ext cx="11191875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7662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0772" y="508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9. Read </a:t>
            </a:r>
            <a:r>
              <a:rPr lang="en-US" b="1" dirty="0"/>
              <a:t>.</a:t>
            </a:r>
            <a:r>
              <a:rPr lang="en-US" b="1" dirty="0" err="1"/>
              <a:t>npy</a:t>
            </a:r>
            <a:r>
              <a:rPr lang="en-US" b="1" dirty="0"/>
              <a:t> files on </a:t>
            </a:r>
            <a:r>
              <a:rPr lang="en-US" b="1" dirty="0" err="1"/>
              <a:t>matlab</a:t>
            </a:r>
            <a:r>
              <a:rPr lang="en-US" b="1" dirty="0"/>
              <a:t> (using GitHub\</a:t>
            </a:r>
            <a:r>
              <a:rPr lang="en-US" b="1" dirty="0" err="1"/>
              <a:t>npy-matlab</a:t>
            </a:r>
            <a:r>
              <a:rPr lang="en-US" b="1" dirty="0"/>
              <a:t> library).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860"/>
            <a:ext cx="5355771" cy="59311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4657" y="990601"/>
            <a:ext cx="5301343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124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guide for </a:t>
            </a:r>
            <a:r>
              <a:rPr lang="en-US" dirty="0" err="1" smtClean="0"/>
              <a:t>kilosort</a:t>
            </a:r>
            <a:r>
              <a:rPr lang="en-US" dirty="0" smtClean="0"/>
              <a:t> usage </a:t>
            </a:r>
            <a:endParaRPr lang="en-US" dirty="0"/>
          </a:p>
        </p:txBody>
      </p:sp>
      <p:pic>
        <p:nvPicPr>
          <p:cNvPr id="1026" name="Picture 2" descr="A Good Council Guid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413794"/>
            <a:ext cx="3810000" cy="31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30768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4638"/>
            <a:ext cx="10274905" cy="685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579120"/>
            <a:ext cx="10515600" cy="597408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Know your probe, and map the channels in the .</a:t>
            </a:r>
            <a:r>
              <a:rPr lang="en-US" dirty="0" err="1" smtClean="0"/>
              <a:t>cfg</a:t>
            </a:r>
            <a:r>
              <a:rPr lang="en-US" dirty="0" smtClean="0"/>
              <a:t> file.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Record the raw data with no high pass filter.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Convert the raw data (CSC#.</a:t>
            </a:r>
            <a:r>
              <a:rPr lang="en-US" dirty="0" err="1" smtClean="0"/>
              <a:t>ncs</a:t>
            </a:r>
            <a:r>
              <a:rPr lang="en-US" dirty="0" smtClean="0"/>
              <a:t> files) to a single .</a:t>
            </a:r>
            <a:r>
              <a:rPr lang="en-US" dirty="0" err="1" smtClean="0"/>
              <a:t>dat</a:t>
            </a:r>
            <a:r>
              <a:rPr lang="en-US" dirty="0" smtClean="0"/>
              <a:t> file.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Create a channel map.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Sine up to </a:t>
            </a:r>
            <a:r>
              <a:rPr lang="en-US" dirty="0">
                <a:hlinkClick r:id="rId2"/>
              </a:rPr>
              <a:t>https://www.ontologic.ly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and upload the .</a:t>
            </a:r>
            <a:r>
              <a:rPr lang="en-US" dirty="0" err="1" smtClean="0"/>
              <a:t>dat</a:t>
            </a:r>
            <a:r>
              <a:rPr lang="en-US" dirty="0" smtClean="0"/>
              <a:t> and channel map files.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err="1" smtClean="0"/>
              <a:t>kilosort</a:t>
            </a:r>
            <a:r>
              <a:rPr lang="en-US" dirty="0" smtClean="0"/>
              <a:t> 2.5 (make sure to change the relevant hipper parameters).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err="1" smtClean="0"/>
              <a:t>Phy</a:t>
            </a:r>
            <a:r>
              <a:rPr lang="en-US" dirty="0" smtClean="0"/>
              <a:t> on the </a:t>
            </a:r>
            <a:r>
              <a:rPr lang="en-US" dirty="0" err="1" smtClean="0"/>
              <a:t>kilosort</a:t>
            </a:r>
            <a:r>
              <a:rPr lang="en-US" dirty="0" smtClean="0"/>
              <a:t> results, go threw the results and merge/split/reassign  the relevant clusters.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Download </a:t>
            </a:r>
            <a:r>
              <a:rPr lang="en-US" dirty="0" err="1" smtClean="0"/>
              <a:t>kilosort</a:t>
            </a:r>
            <a:r>
              <a:rPr lang="en-US" dirty="0" smtClean="0"/>
              <a:t> and </a:t>
            </a:r>
            <a:r>
              <a:rPr lang="en-US" dirty="0" err="1" smtClean="0"/>
              <a:t>phy</a:t>
            </a:r>
            <a:r>
              <a:rPr lang="en-US" dirty="0" smtClean="0"/>
              <a:t> results.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Read .</a:t>
            </a:r>
            <a:r>
              <a:rPr lang="en-US" dirty="0" err="1" smtClean="0"/>
              <a:t>npy</a:t>
            </a:r>
            <a:r>
              <a:rPr lang="en-US" dirty="0" smtClean="0"/>
              <a:t> files on </a:t>
            </a:r>
            <a:r>
              <a:rPr lang="en-US" dirty="0" err="1" smtClean="0"/>
              <a:t>matlab</a:t>
            </a:r>
            <a:r>
              <a:rPr lang="en-US" dirty="0" smtClean="0"/>
              <a:t> (using GitHub\</a:t>
            </a:r>
            <a:r>
              <a:rPr lang="en-US" dirty="0" err="1" smtClean="0"/>
              <a:t>npy-matlab</a:t>
            </a:r>
            <a:r>
              <a:rPr lang="en-US" dirty="0"/>
              <a:t> </a:t>
            </a:r>
            <a:r>
              <a:rPr lang="en-US" dirty="0" smtClean="0"/>
              <a:t>library).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Analyze your data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r>
              <a:rPr lang="en-US" dirty="0" smtClean="0"/>
              <a:t> 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286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 descr="data:image/png;base64,iVBORw0KGgoAAAANSUhEUgAAAiUAAAGvCAYAAACErqXIAAAAAXNSR0IArs4c6QAAIABJREFUeF7snQd4FcUaht9T0wMJJCSEErqAUqWpgCJViqD0DtIVEFSQ3kQElCKIIAJKt4AICALSe++9BEiDFNLbaXuf2T0pJ3SvUYk797mPmnN2zu43szPf/OX7NZIkSahNRUBFQEVARUBFIBchYLFYiIyKzkVP9O95FEEbPD09cXdz/UtvaufOnWhUUvKXYqp2piKgIqAioCLwL0BAJSU5NwgqKck5bNWeVQRUBFQEVARyIQIqKcm5QVVJSc5hq/asIqAioCKgIpALEVBJSc4NqkpKcg5btWcVARUBFQEVgVyIgEpKcm5QVVKSc9iqPasIqAioCKgI5EIEVFKSc4OqkpKcw1btWUVARUBFQEUgFyKgkpKcG1SVlOQctmrPKgIqAioCKgK5EAGVlOTcoKqkJOewVXtWEVARUBFQEciFCKikJOcGVSUlOYet2rOKgIqAioCKQC5EQCUlOTeoKinJOWzVnlUEVARUBFQEciECKinJuUFVSUnOYav2rCKgIqAioCKQCxFQSUnODapKSnIOW7VnFQEVARUBFYFciIBKSnJuUFVSknPYqj2rCKgIqAioCORCBFRSknODqpKSnMNW7VlFQEVARUBFIBcioJKSnBtUlZTkHLZqzyoCKgIqAioCuRABlZTk3KCqpCTnsFV7VhFQEVARUBHIhQiopCTnBlUlJTmHrdqzioCKgIqAikAuREAlJTk3qCopyTls1Z5VBFQEVARUBHIhAiopyblBVUlJzmGr9qwioCKgIqAikAsRUElJzg2qSkpyDlu1ZxUBFQEVARWBXIiASkpyblBVUpJz2Ko9qwioCKgIqAjkQgRUUpJzg6qSkpzDVu1ZRUBFQEVARSAXIqCSkpwbVJWU/Als09LSsFqtf+LK3H+JmFBGoxGDwfDMPKzFaiPNZAbNM3PL6o2qCKgI/IMI2Kw24mJj/8E7yL0/LQHu7m4YnZz+uoeU4MihA2gksUPlsibIyPhx49m1azcPejyNRoP4v/jsQZ9rtVoZkcd9Lr5js9nuQy/9+v/388f9/p/9XODTr38/unXr+syM/MGzV+g3cyVGve6ZuWf1RlUEVAT+SQTUE0zOo//X0YdUs5WRzSrnXlIyccJEwsLCKVW6FGTBTRCGCxcucPPmTSpWrEjBggUdiIkgK8ePH+fu3bvUrFkTL28vh+vFSX3v3r0kJSbh4eHBK6+84ni9VsPWLVtlK42Pjw/VqlVzIC56vZ6NGzfKc6Vw4cK88MILDp8bjAY2btgo/61kyZKUKVPG4XOdTsemTZvk/suVK0dgscBsz6fh+IkThIWGUalSJQICAhzmpbhe3P/brd+iS5cuOT9n/6JfuHkninZjv0arU0nJXwSp2o2KgIqAisC/BoFUs4XhTSrmXlIyftwECgYUpGPHjg6kQZCCRd8uYt26dXz44YfUrlP7vk1/8ieTOXjwIFOnTaVs2bIO1wtS89577xF8O5jAwEC+nPOlg5tIbPrt2rYjNTWVF198kXHjx2E2mzMG3sXFhaZvNJV/s2GjhgwcONDhc3d3d5o0biL/rV27dnTp2gXhG01vwu3yZos35f779OlDizdb3Pd8U6ZMYeeOnQwbPoxXX33VYdI5OTnx4QcfUrNmDbnvZ6UlJqfQ67Ml3IpUzbHPypip96kioCKgIvCkCPwnSIl/QX+ZlGR1sYg4isXfLmbdr+sYOnToA0nJlE+nyKTks6mfyaQk6/WClAwaNCiDlMyaPes+UtK+XXtETIsgJWPHjcVkMmWMi6urK82aNpP7bNCwgUxKsn4urC9vNHlDJiVt27Wlc+fODqREkIqWb7aUSUnv3r1p3qK5AykRzydIya6du/ho2EfUrVvXYU44OzvLZKxWzZrPFCkRrqoP5v7AwQs3nnSOq99TEVARUBFQEXhGEFBJiUpKnilSIt6reWv+4Luth9DZY36ekXdNvU0VARUBFQEVgccgoJKSX39h6NAPcrelZPhw6tapnSssJeIh9p26yMA5P+JsfHayhtSVSEVARUBFQEXg8Qj8B0jJeAIKFaJTp06OMRc6LQvWbuPX7xcwbMhA6tSpg82WmTosYkI++WQyBw4cZPrn0ylX9rls7hsd7777LrdvB1OsWDHmyDElmTEfOp2eNm3akpqSQrXq1Rkvx5Rkum+cXVxl94xw3zRq1JBBgwdhzuLecXN3p3EjJaakfft2dM0eU+LkTPNmzWX3Td++fWj55pvYpMwMIIPRyORJk9l24grDh39A/aplyZpH6+RklMlYzRrPVkyJmNJXgu/QZuzXuDr/hWloj39X1G+oCKgIqAioCOQwArmelEwYP5G4uDg5A8Uh7dfTh4M3ozh/7RavF9QTWL4yVoOLSACWIddqtOzcs5fQo9tp0uQN8pWqgE0vNkHlc5Gds2HDZhKvHSdv3rw07dwLq97Z4fqVa9bD7TMUCgigbpuuWLOIaxixsXz2FGzoKPZyE16qUSVLTIoGV2sK3301A4vGQPnXmlO5QrkspEiDMTWW5d98hVnSUaXxW5QrUxopI71IgyExkp2HTnIxzZV6lZ+jdB4tmpS4DGKiN+jZsH4DLVo0f+bcN7EJSfT4dBF3YhNz+PVQu1cRUBFQEVAR+DsRyPWkZNLESezZs/d+HRKtDlOx6khObkJkBKcbBzEVqYxkdMsgFjI5SYrGeOsUkt5IWrHqYMhyOtdo0MWEoQk+g9ZgxFyiFpJBEBN702jRxYVjCD2L5OSuXK/RorGYcLqyF7RgKlYTm7O7EENJvwhtShzGoEOgE79ZE8mYSZbke0qMxnj7BGj1pBW3P0PG5Rr090Ll75gKvyDYE9q4CAzBp+R/z9pENk+fvr2fqZRgcf8Wi5UBXyzj7M2wv/NdUX9LRUBFQEVARSCHEcj1pGTC+AkkJiVRtWpVRx0PnZZDhw5zLMld3vQ1FrO80ZsDnsfm5J5JTMSmnhCJ8fZpJIMTpsBq8j/NViteLk40e6kC1QN9WbRgHtduhmASJCGLxUWQEF3sHQxhZ7C55cdUuCLOV/eA1YqpRE1sghRlISS6pBgMt46BTkda8ZfsJMfOOAQJio/EEGwnJIKwiOvTLSQaOyFJisZUqILsrZGiQ2j8XAFZ6yRrE5aStWvW0qxZ02fOUiKe4/OVm/hp90m0WlUYKYfXCLV7FQEVARWBvw2BXE9KhKJrwYCAB8eU/LKdDcsXYSpcQbaQaCypGELOYfEvg83Jw2Gz18VHYAg5i0VroGTtN+j15usE+uVj58lL7L94i7PHjqAPvwB6J0xFq2Izuti5hoRWq0MXdwddbCjmwhVxun4AU5Gq2Jxcswy0Bl1itGzRkHTCilPTkZCgQRd3V7a6oNWSVryGo1VHJiQhdgtJRZmQCCuOOSGGYUMH8XqV5xwmlUgp/kDElDxjOiXpD/H7gZOMWLQBZ6P+b3tZ1B9SEVARUBFQEchZBP4DpGQCD9Qp0emY/9t+1u06gvH2ScwFy2Jz8USTlowh/CJmv9JIzh4ZVgwJDa7JUfR7oyaVq1Thhx1H2Xs5lNcqlKRq6aIU9vVCq5FIio+T6wDoDM7EJKZw4low209cIiQmCafw81gLlMYQdl52FZEemCosIAlRGELOIOkMMqmRjIKwZLp0BKkR18kum8AX77eQRAfLbh9TofJy3IguNgxtaiKJXkUZ0bEJ9SqVdphJz6pOSfpDXAu5S6vR83B3UYNdc3aJUHtXEVARUBH4+xD4j5OSffyy75Tiugk5jblAKWyueRViEnYBs38ZmZiIAFk3JwMTuzYlKSmJRfPm8GL1GrzZ8k1uh0ey88w1roTcJfReAvrYMAx3LuHlnY+iNepT/YWyVC1ThP0XbvLDimVEuwXgHH4BU5FKCuFJJyShZ5C0RsxFKikunYwmLCQKIRGExVykshKDkt6EhUQmJPGYAsophCQuHJ347wIlSbPYGNGhUa4jJVGx8bQePY806/01h/6+10f9JRUBFQEVARWBvxIBlZTsOyXjKYJPZddNgZLYXPOgMaVgDDmDqdDz6Jw9mP5OC4LuRLH0j6OMalcPIxYWLFzMWWs+tCIQVZOZcCuIiT7sAjadgdSi1fAv4EuPRjUo4Z+P6at+5/rR3VgDq8i/q0uIxhByGklnlF072QmHHI8SbickhSthE9abhxESQXDiItAlRmHyLyvfUJrZkitJiagU3HPKYm7cif4r3we1LxUBFQEVARWBfxCB/wApydQpySoTrxfum417WbPnhB1+DRpLmuxCsfiVUVw55jR01w/z0YhRGJxd5O9/+k4LzgaFMXvRapwjLiCJGBKRxSOnC6d3JbJyQjGEX1DIRmA1THpn3iyVh+4d2jB6yhdcsnmhS4yRg2slvbCAVLkvwFYQDBEgm2FBcfHMDIqVLSQhaFNiMQWUVywu8RFy3ImIkUl3DQlSMqpTE16vXMZhmskxJR88mzol6Q8ycNYKjl6+lSXR+h98k9SfVhFQEVARUBH4vxHI9aREVAkOCQ2lRPESDmCJ7NgLUWlcT3N2iO1ApOveOolJzsJxpWQ+Dz4f0JqukxfxSd82nLoWzNe/7cfZaESbGIUx+CSSzknJuslGTPQxoejDL8pxICklX6awFEuZKjV49636dBw1E64eAL2BtMDqjjEkMsGIUrJsdEZMgS86pg2nZ9lkTfuNj0AvCEmRipBFBE5UEX7R00RA3qxBtSK5R8eBAwdo3ebtZy4lOH0gN+w+yoTlv2PQqxWD/++VQO1ARUBFQEXgX4BAriclQqdk9+49Dmqs6biLbFKrf3ks+Qo7EBPhyjHePI65SEW+G9WH2T/8Tt7USN5s3Yb35vyYmYYqx4NEYhDpwkLHpHgN0BuzWEy06GNC5KydAi81Y+rAzrwz9TvaVfKnfNlyjBg5ClPJbGm/IiYkMQrD7eN2HRKhU5I97TcMbVIkpkL2LBuR2ZMg0oCfz3wOObpEg+H2SUiIyMw6zjLpBGHp26/PM0tKboTe4a2xC3BR5eb/BUuJegsqAioCKgL/PwK5npQInRKbTZJr22RVdBWWgu3btnPkyCEsfmXtxCQz2wVLGiWlSL6cPoXGI+YwvG0DLh7ew4bL0WhcHd0ouvi76IPPKvolso5JprKrSN8VpOXl1xowuncben66iOiLh1n5zVxGfbWCsxGJWdwPigvGEHoaNEKnJFvaLxqE9UUIupkKKcJoIu1XmxqP2c/RPSOmhvH2Kayx4bRs2Yryz4usnMwmqggvWbKERg0bPpM6JeJJ4pNSaDR0hpDf/f/fBLUHFQEVARUBFYF/HIFcT0oepVMyf90ONi5fjCY1TiEm3oUz0nCtNon3W9Ym9uZlFu+/yrg+bdl37AyHtv0mEwDJxTFduISnFq+E25y9fBNzsaqZAmoaLbZbZxjWvwd1qlfiq5+3sXXDL7zauBl1qr7AhBWb7dLvmVk2aHWkFatmd+nY50hGlo2IIXleVoYVuici7dfsW/I+tVZBSIToW7JbAYZ9OITX5do3mS03xJSYzBbeHv0VkXGJsuy/2lQEVARUBFQEnm0E/gOk5FE6JftYt/s4xlvHZWJi9iuL1buQPKI6rYZZ/d7i89W/E3xkB+06dKREqZKMX7QG17tXMPtn6phYrDY+7dkcNymNkSNGgsFZ0RoRFhONBsOdy3w14SNu37pFrOTMV/Pm4VqgCD9+PpLWnywmxWSxq76eB50eU9H0oNcshOReMNrkODmoVdJo5dRjkQYssoXEf2dtCiGJwOpViMR8JRnRKffplIjnFZav7p8u4nLwXZWUPNvrkHr3KgIqAioCMgL/eVIi65TYbLK0u9jkhRXEmq8wbk5Gvv+oC92nLZVl6vPH3eCLT8bx/fbjbDt8WhZCM/uXxaR34aXnitK76SvotDoWrVrDiZ2b0BqdSbO7cko4pTKsT2d++mE19Zo0Z9T4TzA5efDz7AmMX/Y7Vy+cw+iQ9uuZTTo+k5DILpu4u+iS7mESLpusFgLJhlHU4UmMwJonAHPBcqRZrLkyJTj9/f1mzTYWbTuCVrWUqEuaioCKgIrAM4+ASkrSdUpsVgw3j6O1W0ycC5Zgxcdd6fDJIpItNqS0FKp4mhj+/rscvx7OgRPncE++Q7Gqr1C3Qinm/rITJ6Oeli9XZvCUuTjLJMNIavGaNHmhCFUqV2LNymUMHNCXoSPGkebkwfDenbh89Qa//bQcnYhHKVIRm0sex7RfIR2fHGNP+9WijY9EHxuOqYhI+02PgQGNZMMQeg5t/F2snn6YRdArmlyrU5L+5l28fpvu05eppOSZX4rUB1ARUBFQEfivWEoC/OnUsZNDoKtep2XBxn2s2XsyYx5obFY560ZKieX52o0ZM6gXb4//hnTNUKFj4hsXRMMWrahcrjRmqw29JZmAQkXoM3MFyWlmvny3jdzv6dOn8LhznjS/skz9sC9/nLrG8R2bmTxmOIOGjyZJ58agLm2IuHWZdes2YCtWDauLByIjRm4ihkQEtYq0XxHUKmflRKKPCSOtaGWHtF9BToTQm+yy8Sggq8Jm1SkZ2bHxfTolQmb+Wa59kz5oqSYz9QZPzxDkV19qFQEVARUBFYFnF4FcbykROiUXL14iv09+h1HSIBFmcuauk69DGq3Q+PCKvMiiuV/w+fe/sO92LCJiI9VkYXKPZlQuWRiLKQ2L+Ksk4e7qwp074dj0zny0cB0VAv3o2qAWizftZVzPVhj0Wq5cvcqYVTtJuHKCBZ9PZtCwkTRq2pKuLV5DstmwKmrzhN69x8AFa2UCIhOS+ChFd0QU1xNKrfH365CIh5JjSBIjsHn6YSosaurYiQ1gkySKWSLwMlgcnl+r0XL16lU6d+n0zKYEpz9QixGziYhRg12f3WVIvXMVARUBFQEFgVxPSoROyc6du7BYHDdl8fBC1VXyK43Ft0QGMRHZpVN6tCDs+kXmzvkSCleQg1/l+jdGA3qdBo3VIrtKhPKr1ehKUkIib1fw460WTRGF+zzdFaEyUZ8lODKWMZ98hqZASbSRQUwZ+zE//LyWru3fpnypYvQdPJxItwA5wFWkLiearFmq/drTfmPvoBMuHH/HSr8KITmNNvEuNs+CdotKpktH/jzkLLZ7oVhtD64R069/32eelHSYuICgsCg12FVd1f4yBDQaLa7Ohox0fVOaCZPN8d36y35M7UhFQEUgA4FcT0qETolOr6devXqO7hu9nk2bt3Bg726sPiUx+xbHYrHSrX41GlcvzzufLUEKOoZO1gARWTlKunCGkok5DWPwKcwBzyM5uUNaEnnuXcejRAXKlSnFoLfr0WHsPOYM7sgfO7az/MgtrOFXebd/PywJ0bRsUp+9p64wc8YMTAXLIen0stiZEFvTiiDWdB0SOcsmQS4W6BDUmk5IhMsmrwhqFbVuHNNiBSGxRofQtkMHKlYQLqDMZjQa+Xre19Rv8PozT0qmLdvA2v1nnilSItmspJltDm4nMU+NuqdLbZYkG2kma0Y/BoMe/V+o2yJKM0gaPfk8XTAa9GiRMJnNJCQmkWTRPPR+BYk3WWx4e7rj6mRApwOr2UJCUgoJJisGnWPG2KPXZIk0k4WHcQIx7TVCD0in+4skayRc3ANZMakDvrIWooXVc79j5sUoDP/n5iHGyypp8fZwxdmol+9XHJiSEpOJM9swPhUu4mYkOXvvcf5LrV6H01P3/X8+7D9wuVjDRZX2vG7OGPU6JMlKamoa9xJSERjc/3ZJpKVZMlz0D71lrRYXw9+rHC3mhVmY0YXtXKvFyeB4/xaLGXOmUfyRaGt1WpzsytdmsxnLE9Yx/TNr0v877LmelIwfp6QEd+rUyUHVVUiTL/h1FxtWfY82KQqLTynM+YtRrIAXfd94GRdnIzN/3EL40e1o0xIc0oXTQZeVX2+fxlTwOSRRKyctGX3YRZwCy1PthbLsOHqWQq4ahvXqgM5o5MqlSxQrUZISAT6YUlPpOvV7zDfPYSlYVq5/o39I2q+5gNAhybqIazJcNkqWzXPZPlcsJNr4OyR5BDBsyEDqZat9I2JKPvzgQ2rWrPHMiqelj8OOI2cZuXj9M0NKxIZd+PkXGVi7mAOPvLx/F/NPRWF4wv3aarVRpFgp+r9RGaN9td20dgM77qT9JZuzVdLwYuWK9Hy9MqUCvPFwdkKLjZSUFMLu3GXLroMsPRSEJttmJ4iMr39R+rV8maqBvuTzcMOg02BKS+VORCS7Dhxhyc6LpGi0T1S3yGT0YniH1/B3fTAwZrOJmKhI9p68zLGbUViesN+HL54SLh6BrPqkIwVkYM2smLOEmRf+P1Ii4sVKlS7LO42rU7GoD3ncnNGLopmmNCIjoth76BiLdl8g0ZpZ3PNxZM2m9WFq71d5HN+4duIA8w+F5uqAcKvWyNsN69C8anGK+uSRybBktRAfn8DFa9f4Zs1uLsSaHN8NrRtDejXB/zF8wxZxnY/XiDppT3do+FMbtCRh1Rho1aQerwSKTExIjQzhizUHiJOUd0CsIXXfaE6zQCHU+fh289wZvt59CZtWT5vWraju82TPcWrvflacDftb19b/DCnp2LGjIykRBfl+28cve07KRfG0yfew+JbCki9QtoeMbN+Qe3HxfLVhP27BJxQdE/+yWL0yBdZkIXdBTEJOY/YrLWfOaGVich6TX1mZ3WpSEzGa4ilfpTpl8rviHVCUxtVf4OKFc4z9YRcB1hgiXQuSEHoDN3Mi3i+8JGfMhN24TKCrhKaQ0CVRJpCYiCF3o/CKvUk+owWbcx7MwqVjJyxpZjN37sXjFHoebVwY1nxFSfQuzoiOjalXqbTDzJVJyYcfUqtmzWeelIRFxtB67NePOyw+/s39m74hhPlGDu1HyzL5HH4xLuQ0TSesx/oEtXwEYahVoxYj2r6Mn1vm+X3O1JksC0rhKQ0u9z25TdJSv2FDJr5VhYet12LB37XxF0ZsuoLGbp0RLsjA0i8wq98b+LvpH4yoZOX0kX0MWLQX2+N2U7EgO/vxw7jOlM6bpYTDA3qWrGZOnDjG2O93cM/6ZIvuQ27wLyclInbsuaovM7t7HfIYH74Dnt2/ncErDpEiPcn9S9h0hdn7ZReMj7GOHdn0IwPXX821pESjd+GDvh156/kCD6UNlsRIPpq2jIMRqZmHAV0eFn/en7LOjz4JpN44Sr1pWzPW4pxaKsQ8cfHIR78OzWhXVew1Sou7eZ7O09cSZVPmjnjP2vcdwJAqXk90Kyd3buXdVYex6gx8PHworQIf/S6ld/r7ytWM2309s7TKE/3a//cllZTIKcESxpuZxCQlbxH6NX0JrWRj3uZDGDUShlvH0aY8gJhoNHI1YVFdWFF6VSwmot6NuXAF2fUiZOEt+YrC3WsEVHyJBR905sc167mVJDG+X0eOnrvMqHGTKFO7MXMGdeD85at8MXcBcz7/FNcsdV2EsX/ZD78SFxHC+0OGYLNZ5EBZsXxptVpOXb7Jux+PxT05UiYk4n4EwRnRoVGuJiVpJhNtxnxNZHzS//c2/E1XSwY/1k/thq+LTnEIShp5kbSZU3hn1Gwuxtuye+Iy70ykgetc6Px2E3q9WhanbGtpdlIirBZZ3R463f3WCWFxyXBLajRyYHfxclVYMrgJSu1rK0f2H2Dl4Zs4e/vRs9krlM7voiyO1hR6jJjNpXibfALVunjx5fAeVC2glFoIv3WNbzcd406ajnqvVKdZlUDlnm0Wln41n3nn4x57CstOSsypydyNT83YfFxcXfF2Tz8xSgQd30n7BQfROjAzCUHkvD3ccHM2ypYFs8lMfGISCSabLJaYBeSHkhK9PTA9/bsPwlM8t9WaxdWr0eCWN4C1k7vipZcfnsvnzrBk+zlSjR50bP4a1QspJ2LhKpo6YwFrrsQ9AbF0JCWW1ESuhsdlcTLbu9RoOb/vDz7fF5xBStID7MU3xNzTabVyULyLswveHs7ybycnJRGVJCwLCjZiHuX1dMfTxShn/8XFJRBvcpyr4uAkSHdWfERCgFZvwMfTDSeDVraYRcQmZ2zwYoN1dXXB290FnUYiJTmZyMS0x86L9N8Qr0Tths2Z/pbiojanJrJ+6152XI3CP6AoPZrVJMBd2YTvBZ2k7eebSLIpz6TR5WFROimRTFy+FYk1i9SC8hsaUkMv8N6KI3LMYHoT9y0Od17uznJRUJvVSlpqKvcSU7D9CWud6K9g4RKMe6cZlfzdHVaj7KREskm06NyVbmVEXbTsTcKm0ROQP0+GVejY9t8Z9MMxrDo97/bvxet+DyJhYm0xEpDPI6PD9ctWMnl/0N9KZlVSkq5TIgnicUKO50jJV5xe3TujtVllUiL83yJd2HDzmFxnxuJvl6RPn7x2YmIMPi3HdtiMrkpBv0IvOJASfVQQxqLPs2J0L0Z8OpP8RUowsufb8sv+/tgp6P1KMmNAG85fvcHaw5cY2+UNhBUgOj6JvB6uBPh4czMoiO9W/Uy7Tp3wcHEiIL8XMQnJRMTEcuPieebNmY2uQAnFpSPxnyAlYiHs+sm3XA2L/DuMqw9YBJ78T+JeazZ9my+aPScv/BERwUTjR1lfYe2QOPzTMgZtz9w8HHqWwNndm/HvtqNuMeWEJPzKWp0hY/HJSkokDHRo05Q6hdMXOCvfLV3Lwcg0+4YnoTXkYdK7LfCyr1E3zxxl6rYrvP12K96pFSi7GO6d30uzWTvRGPSyObxAycr8+FFznOX1WeLr6fP57vo9WYTwhZcbsLBbTWVzSI6g9dCvCcegbDYmPRM+fIc3yyqZcAnBR3jjk21YHnPKz05KbpzYTYeF+zDYN0t3jzx0b9+K9pULyv0Ki8ngj6dzOEEpiyQw9/QuwHtt6/NqmUJ4utgtOJKVyLt32bBtD0sO3sAssuCUHh5ISmaci6Je4zfo+Ly3Miy2FBat+I2jkakykVOahIt3IUZ3fA0veR+08se69VzwrcW0Vs/j5e5CUsgFOk4BFAtiAAAgAElEQVRdS5RVxAjYsDn7sX1GLzzsnWxbt5Yxmy7c5xa7f++RkLzLsP+Tt2VSFX31EA0mb8LyACFBnc6As90vKGLe6zVqQNsXCihzKC6MMd9tp3jF6gx7+yUCvZWNLi0hlvlLf2TV2Uj0Lp70eqshraqVII+zgl9MZCiT5//E3tAkedMSG2Wh4mUY9VZ1+63a+GbxjwS7BDCyU0NqFPeR551kSWXPtq2M2XAWEwZer/My/RtVppCXkiBgTo5n1Y/rWHAoGNsTiCJqnfOwcFw/yuUVVgSJtYsXM/lgOEa9VpZYKFG2BiuHNLSPbSofjvqKvffSlDFz9eGnz3pRyKABUzh13/uGGPMDAi40etycMi1cGp2RxvXq0L1OOYrkzyQQaUkJnDl/gS/X7OZKnOWJ3ahiTKrVqMXEjnXwdtbJmZ2pVglnmcTebykRfxNzVcYz+8SQJPxLVWXF+40xyhw4lc++WMja6wny98U78SA7nBi/qrUb8mWnaspMNscycOK3HIsy/a3r6n+ClAQUCqBz5873xZR8vX4PP+8RfsL09UTCeOsE1vgI3uk7AMnDJ4OUyJNAsmIIUoiJ7MrxLpIlnVhk5YgYk5Ny9V7ZcvIAUmIuUIY+dZ9j4dptvPJyTYWU2CTW7TzInrM3mDW4E+dvhPD1xn28/VIFNh29yKErt6jomsrcyaMICg6ly4wfEXO1YeXSjOzclN8OnGLmrDk4JYaj8y2OOaC8g07J6M5vPFCnZMiQIdSs8ezHlIixGb3gJ/44eeWJT1f3LfB/0x/E4vPVpA940VexQezd9BsXvCrSt5ZS3sCWFESTYSuJs4mw56xNwtW3FD+OaE0+u6k5MSqE2WtP8n7v5rjZv+xASiQb+Qs9x7pRreXYBdGuH9lJz8X7MWm08on2tUZvMvUtIbQnpkws741ayLEYM1aLBRcXVwoV9MM5IZyL98x2642E0cWb+ZP6U1beuyRWz17IrIuRWK0amjVpQP/65cnr6kTU6W00n39M3hxEs1qsNGvTlrENleKRloTbNPp4Gcn2U+vDhiA7KQk6sZvW3+zDmL5hSRJOBUrw67j25BE/Jdn45ttv+fZYJFqNRECpCiwc2Bzv9MAbYUuQ0/AzEb56Yi/d5+3CJgczPoSUXIgkT74KbJzQDFe7FWbLz6v4eMsNnNMBtlmoUu9N5rarKI+fJSGSTqMXEpRsQWt0omABP/y0CRwPjsswiVstWmZOG87LXsr9HNi0kQ/XnUJ6nGtLkpB8yrJ/4lvyZnPv+lHenL71gaQkK7ZiDrbt3JEPagfKf066c501F010fK0s9zncpDjen7aZvr1bUdZbmbNZm/XuZZpNXkOsWXEplCpfleWDGtu/YmLJTwdo1qIOPtlNesDC+cvI/3JDWtnJkWPPJoZMnMeBsOTHbOwSnnkLMm1gS0rnc8eoS6PdiHmEJFoy3h+3fH6sn9ATVzunmPfFHJZcTZDfCY27L2umvIO/+A/THZp8uIRYwU4f0WySjr7vdKZntQD7txTrkJhP6VallNg7vP/Z95yJe3wkqsWqoUeX9vStXUx2lYrg3BN7dnDUrRJ9X/SRnyO7peRR92fFyNSJ7/OajzKat0/up+uCnaRlK0fi2IeExpCXhVMGUN6+mJzY+ivvrT2X4y6r7M+S60mJ0Ck5efIUHh6ZJikFBIkYjTuxeYs76Hpgs6G9cZReHVqCuy9fbT/tEHiosVox3jqGJk1k5ZSTJenFNXLTaDHcuYLFqyCG0PMPJCWWAqXRhZwDd29q1awukxJhPr8Xl8CXP21hUp82XLgRyuAFv2RMcsPtkwzu0Z4GDRqw/8wVxi7fjF6r5fUKJfmoYxO2bdvO3NkzkfIHYvYvJ5uH05sw0xaIv4EbJoexFy9QeHg43Xt0e+azb8SDrdt5lE9Xb81mhn/k2vIPfChBvnLsnNASZ/mIk8rEaQu44l2F5b1r2+/HxvBxs9l9N+U+F45N58q8sf2o6uvM9bNHGbpoG7b8JflxdFsUZwrc576RNDR9ux1jGxS3T3sTn05fwC/X4nDPX4SfJnUhv32D/XXlCj7dfdPBfywbA7OerCQbrl7F+WFyR/LLpzAbQybO5IA9uFbMN+FQdHNxwllrIzYlMxXfbIK+fTvTu3oR+V5SIs7SeMyvmLSP8edniym5j5QgoXPyY/n0ngSKEy8Sm1etYMKumxg8C7FkdCdK5lHibpLvhTJp4UYuJUi0aFyfLi+XVAibJHFoyy/0X3NBJhgPCnSdcSFKCAmw9NNBlPdS3EVhV87Q9fN1JOmUDSA1FT4Z3Z+mJRRLVtD5w3SevRWbSD/KLB6RhXBKmKxurJs3mMJ2YrN4yRK+PhT2+CyqbKQk+uphmny2GeVcq0G4lh6UzZOdlKRXT7ekpXA7MkHWdMojTuv2Jmp7CbHJxLhYwhMsFA3InxFYLSxBU6fO5eegJLRSdlKCvFlrJQshd6PRuealYN7MwExhxdBqdVhMKdyOiMPbxwevLL+7Z+2PfLT1yeJghOSBqHzu6WwkITlF1n6yT3jy+5Vi7bi29swpMxPGzuW3yBSZAGQnJa8PXki0SVk/hUtLuGUcHHuShN9zVVg9uIlsKRRWuZXfr2T5xXvoje582LsNdQPzyteHXD5Ms6nbcHkAIcu6+IiMrJKVXmZB79dwsSXz/bKf+OpQCD3792NAZSXu7ElJiRjLomVeZPWQRvb7tjBl2teylcR+Nnjguifwe6luI2Z1VKwkkEz/kV9x4p75ia09D+z4T/wx15MSoVOyffsORBpU9ibSJ7U+xZV0WilzI7ekpfJuo6qIdWzhxt3c1eaVHa8ixUw0jdWM8dZJe/BrObnwnWxEk0nJZSxeAY8kJYawC9hc88qkZFTPt2UXi6ibs/PQCerVrMylm2G8/806+aXQ3TxBgxovMHDQIKLjE+kxfbmsOSImXwYp2bqVWcvXYQsQhCSzydLzwWew3AvDkq4Um/6qShI6nY7+A/rlClJy7kYwPT77Ttae+bc24aZr06kLH9QurJx+wi7R9ZOfiXUrwKLxvShpP6Gc27mOPj+cv/+EIrRyfIvQo4IHi3deIMkq4Ve4NKtGtXkoKRGbrcbZmx+m96ewPR72zsVjdP5yGy07d+a9l5VgurSwi7T4dC1x1uwWGgXN1DQTaPX45vfhvS4taV5emP4lIi4dpvXMPzBnIxYZMSoZgyGh9fBn0ciuPJdXbOASpzatot/6mw+Pn7Ff+zhLiVjUvYuWZ83HrXCRCYaNhd8uZMHRSLp27szAOoEy3mmJ0Qwev4CTiUpkgNWmo2/PTvSqqWBgTo6l+6g5XE/V4vqQ7Bud1UqTtp0ZX7+YfI0t9R5DJy/mkN3ErfMQQbndCHAT89DC6m+/4/OjdzFkc1GJtGo5xiVPXlq3bMaAOgppTAi9RPfpvxCaljV64SEzWpCS/GXZP0mxlCREhHA6woxvHldMqUmcP3eelbvPEZZicyA42UmJ6P3mueMMX7qDm3Fp+ASUYNWoDnhkvEpWdm7ZytSNp7hnkqj8Ym0WZJBo+G7JIuYcvCOTO0dLCaTEhDFhwS/svhmLztmTiR/1pl5AJjEJvnyKkYv/4EpsKnnyB7JqUmfy2Tnq1cNb6bLk6FNZP+0cOgMwqw2atRakvIT8NykhhFZjl3M31b7eu/mw9rNesqVEKHnvvhxJAW9PsKYRdO0aq3ec5nxUUoa1T6y7jZq0YMKbSvxKQvR1Xh2yDIOr8NVJeBYoxZy+dbhx4RK/HDjLudB4pCdI0RfLc5P6L2ENOs8fN2LlvaRr3z5PT0r0bnw+uh+vFFCsWncuHKHz3K0k2bN2HjyTJPSuvnw7oSdl3JVBv7J3Mz1XHMf6SOtKzqy0uZ6UCJ0SkbfesGFDB50SseFv/G0ze3btwOotgkIzs1MEu3/5uSK0rl2JfK4GkrVOHD53lWXbj2UGBMrERGTlpLtyxMKmVAR+GlIy+p02HDt/heeKFZbjA9zd3LgUFMrgb9bhGnoGES84ddo0PDw9+GTZbxy6fFt+ScXL17CYJ0N7d2HLvqPM2HhQPnWkN42IkQk+jTUmnA5du1K1UkWHGWTQ65kzZy71Xn8tV5ASYWnqOPEb4pLTcuZN+Qt61eg9WTX9XYoqwRj8sfZHRm65iiTp6PVOF/rWUMzBloRQ2o1dSljqg8zIImBT+JKVPgoUKvVoUiLv0TZKVKrLkr61FR+zZOKnzYd5vUFtvA3itJfGhClfsTkk9YGnIuF2+XhAB0rmccXfJx8+Hk7y6fbkqVNMWrqTiCdIYTVboGfXDgyorWzmltQ4eo2Yx6XUx2++2UnJ9aM7aPbVbjmmRK/X4efjx+BuLWlUxkchCtY0Bo/8ggMxbnz3aV9eyK9sgteO7ebt+ftwla0pCnnxKV6Z1cOaIkczSBZWz1vEjLNRuHs+LCVYwt1XEMHW5JfdQTa2/LCCETtu46SxUerFRix6pzriJyyxoXSbtJTryY7PaLPaaNO6OfWL58PX24uCIoZDsnDl8kWmfr+VczFPmNIt2dAHVmHX8DceGhSbeC+Sed//zNrL9zI29+ykxBwXSveJy7iepASt2jSuzJ38LtW8FBYbdOoAvb7eQZLIJpQk9PkKsntyj4w4mmVLv2PWvtAHkBIrU6fP4+dr8TIpsljhzTfbMbqpQhBICafHmKVcSLTK886qNfDpyPepH2D/3eM76LDw4FORkqyvqSCrfkXLseiDluSTJz7s2/gzwzZethN+CZ1XQX6b1IM8DznLmJLjWLfxd6ZvvYbeoJFDAJo1e4sxzZUDoDk1nolfLOH3oFhZa8qoE3owyCKY4h19gpCYjFsWgcZiD1HioDRPTUoEYXqu4sss7v+qfWwE/l+z5lrcIy3IYr97vVEzpryl7BGSlMqgUXM48g9YScTv53pSkq5Tcl9KsNApWb+T31Z8hyYlBmv+Yph9S2VOEJsky8kHWu7g66pn+MfDGbNsC9fChQlXaQ7Br35l5Qwbw51LT01Kvv9tJxUD/XmhbGnZjHwxKIRhoydgSI5mwqSJVKxYkY37TzJr3W67JUAjW0DqVSnD+0OHsOXgWb5Ytztz4sm1cE6jTYgkKU8Rhg0ewGu5OCVYjIUwBXf/dDHXwiKzrkv/mn8XxKB45dqs7FdXuSdrMu9PWsChOylysKNf6er8PLShPf3WypxZC1l+6d5jTadPQkrEz5nMMGFYf5qVVtwKYgGU/d+SjfMHt9Lju+PoHpJHbDFZmD9lmOw2UlYtK9cvnmP22j0cvh2HEGZ6VBPuyZderc/ktjVwE8dpm4Utv/zMmK3X5TkrtBNK+udTCFPm2yWTpavhMSQ7OaYEpyTEcCZEKf+g0xso7O+Dj3t6vIPE9eO76LjgAJJfWTaPakk+2Xxu5fcff2L0zhtZBNAknFwLsHDiO5SyW6mC96/nre/P4JG32EN1StJsBmaM6MOrgXnkuw2/fop2n22QT6OjRw6iVXHFVXzx2F76LNiFJVuKt8Bj4IDedKmkBJqKE3ZkSBBzf9rO9ssRckyIHMRodKK0v5ccQJoJi4bUpASCopOUIpyla7BzSAPuRdzlRmQ8ZkmLTz5vShX0ygy+TY3h3clLOB6lZCxlJyVpUddpO3E1EeaMMF9mTX6Xmt5Kxsq5A3/Qb8khrML+L+aNtz97P+35BKTEwojxs9h+xySTJmENaNqsDeNa2NfZxCBaj1hNiMVuudLqmfDx+zQprPxukJ2UoNVRqEB+PNLJZDpqNgu37kST+qCwDcmGUx5/pg1qT/UAJXA3OSqIDhNXc9ecThIl9PkLsW1iVyyxMVwOiyHFasPDw5MyRXwVF6ud5M6d+y0rLsbK+BUt/yLfv9fIHugtAkJTOH3lJvuPn2fflVCCIoR1JFPIT+PsThlfQTwdpjcp8bHcjBFZRve/PX+KlOjdmDKsF68VVp439sYJWk3fTGae2oPeUsVKMn9Md8rnVYLtbx/9g7YLDz8+0PqRb/2f//C/S0rsOiXr9p5UsmpSYhVi4lMimzKqhO7aYd7v3ZU0F29mbdjv4CIQGQfp15uK1UCXEPnYmJKs7hthKVm6aTd3r57jg0EDZGvOpUuX+WDI+3Tu1p1OHdpzI+wuHyz4hWSTRT6piHgVbWwodRs3Z8iA3mw5dIYv1u1RSIkgJHItnCisPiVI9CqS61OC06f/B3NXs//cjac6nfz5V+fprrSiZ8iAXnR4QcncEEGJbadvIUHW8QWt0ZPvJg+gtN1mfvXYTnouPPDYzJQnJSVisXH2L8ua4S3xzuLjTkuKoseH8wi6P8Qx4wGtZisfv9eBYu7O+HjlpWA+d3lDslnS2LllM2M2PMDVZL9anCxfePEVZnStjac4QkpWTh3Zx6BFezHbyUyqmw+rRvewu3Wy4HoviNfHruKe4Ql1SmwWLl88w7B5m4mwgc/ztVjdrx6yJ0UysWjx9yw8li1Dy8mdWSP6UaOAshGm3ThAnc924PYIUmKzWKjd5C2mvfW8jIM1OYZeYxdw3uTB5mn9yCfHRVhZ8s0S5h6/e5+GiLCUtG3TgnqBXuT19KBIgbx2Mmrj5ME9fLzyAHEmGx4lyrNtWKv7Jtq147vo9M1+mbDqA0rQxs/C7+dDCI9PlaPJ3F3dqVe3NiPfroGLnehdPrCFnkuPydkszxopsRjdmDp8AK8HZNPWiA+nx+QlXIrPBpGw5rjnZ0K/NtQrqbxvqfGRjJj6HQej0wO2lWv0nt70qOLHhmPXuBWViIi5NhidqVqpEuO61sffVYkVskRdpuHon0kR+GFkQI92dK2uuGGztrTkRM5fusrSzfs5dDtO1u8xvlCXbf1ezka64cL2NXRcfQmX9CDpLB09LSkRVqHyVWqzoE9d5U2WrMydNY9llxMeebAR72f9Jm8yuaXijrKaEhk+YQ57o8Wh5enWuL/q2/95UvKLXafE6cYxNCmxWPIXwyIUVLM2SaJIagifjBjK+9MWcM9oTwm0f0euLhx0WBZf0ybHPTUpWbZ5DxvWrmHBzE/xdHXh4sWLfDl/EV/NnC5PjHnrdnH6VriiJRB2lTsXjmLzLkKdRs34qEPjDFKiR8IgLCSJkVjzl8DsW+I/kRKcPlQrf9/PjLU7n1LC/K96lR7Vjw2XvIGs+bQz9gQLTuzexa+XozIWNZukoXb9ejSwB0jakiJ4Z9ISLj0mev9JSYmQtX+xThO+6FAVpyyrjUjPnDv3G5ZfSnzkIiRiSkQAax4PD5o3bsiQJs/bFz8b4ybP4fcQcX22fCFJomSFWnzT+1VcRTqqLJq2n6GLdpOkywwgTHXzZeWobveREuleEPXHrSYmGykxp6UQES8sTEoT0uJRkXfYvOcYm8+GYNGKviUKVXqFpb3q4mInJd98u4TFJ6IdNxKjOzNG9KOWn7LhmW8f5pVPtj2SlAiC5+pdlO9GdaSwrDJrZcOib5kfU5ZfP6gjuzGsMbfo9MkqbiYrOkLZm8lkRmSeeri5UrVqTaZ3r42T/EWJ1ctWMHNPEJ4ln2frsJb3XXv1+G66LNwvByQLC5zIM8kesyIyOt7r34tulRWXlnAJdhnzPUFpSvhc1uybf7ulRJCSKcP6Uz8bKZHiw3nn0+8cSYmw5Lh4MWVwR+rYA05T4iKZMHMZ2++kZmShZYAqSZht0n1rhrBmvVq/KdPaVrZ/1cbwUdPZGS3cMiBpDbRoWI+edcvKMTzZN3BLajxzFqxkxYVo3CrWZUvfl+/TFDq/fS2df/hrSIlN68a04T2pW0Sx0iWGXqDRhF+wPUZFUeviw6Ix3XhOzl+XuHlqHy3n7MbF0Wz5dyySGb+hkhK7TokYEJmYpMZgzVcMcwERY5Jpb5MsFr58tzW7t2xk3ZHL2EQtmvTgWI0GXUwowswoxNIel32T1VIytldbvt+0m6VLlzHw3QG0eKUyF86d46eTtxnTqbFsZhcBtkIcTcSSBAUF0X3IOLQlq1L/heJy9s3vh84wY+0unEOFy0ZI5hfH4iuIlfSfIiUHz15lwKxVck2Rf1OzWmzUbdyU6W+nL3BPcncSP323lM8Oht53wsp69ZOREok0XT42TeuFn3zyU8S9RHaGaKZ7QTQcsYJUMceydC6sdnLqrNYx+NWqc2XayP68WlBxmdzc/SvtV51z8P2LeVv8+Zosf/f1DE2Us4f3MGjRHlKyEBJ5G9Zo8XJ3vT/bxGYhOiGFlGzZNzeO76KNnBIsrtbIrjuLhBxfkh5rIz7RF6/Mb+83wVMOUTDz49KVTD8Y6mAT0jvnZe6YvlT0VoIKYs5so+HcQ3jkLf5ImflUk46xQ3vQqryvfN3tUztYY6nIkBeVbIkzB7YzYPEBrFnqpQgsJZnaiXc5E2iL2cbgYUPoXFoxu0dePErrOVsxaw3kc0/Pq8r6/TRikzOz6ZR+Ff2J9CbISuBLDVjdrYbyJ3MCfT9ZwOkI0zNHSkRxRA8PNwcyLT+TZCU2IVke+/Rm1bkxZ1QvavgrWJoSIhnzxTJ23ElB/5AAD/lyERCe9XNJwivwOTZ+/HaGm2rmnLmsPBeXMU/FvNMbnQgsVJhub7xE9ZL+5HUxZoxtfPQt2g5bQryrO95uTveRU7MpRc5OexBpfSpLiWSlcq36fNmtljK3rSYWfjmXRZezKNdmea8z5ohkpUWrtoxoVEZx66UmMHbKV2wXZsZ/sP0HSMl4ihQtKgdzpqe+CbxF5sm8dTv5cdexrG+yLHomu3K8i2AuWE5WLpTH2WajZukieCeHs+P335D8y2ApUEJx0P5JUlKmfHna167I9rO32LVtM8UqVKNbg+qEBN1gb7iJdnUrZdyzUJMVFpnwBBNztp6Ui49VKOrLW7WrcOLyTTavWYU+MRJL/hJY/ErKL5loIrNnbNfmNHyxrMM0EwX53h/8PtWrV3vmZebTH+xmWCRdJ38rn3z+TU3SuTJpWF8aFLl/g3nUfYZcPEb3LzaRZHg4yXoSUiIISIdevRhS3S6WdS+IaZtC+bjzK/YFV5KDNcfsuJURl+QqlCo9PXipcgkO7zjALXMmYUnDwNB+PehcURFBS7t5iNc/2441XfnTZqN0pVos6VsvYwE/f3Ang74/QJI9XuJpxudx2TcP68uiC2Dd1E4EyHL3Ekd+30DfdecyYgFki0eeYqyc3JECMiexsW/lcobsDsYjz2Nq39gslK/VkIXda8oLenxkMEFOflSUGZDEgrkLWHguOkPgzclolIlX5YqliTp3hkMRqRnBqbIJvXV3JjdQtGoskVdpNvEn4u4vbH7fozo7OeHl4UYpTw17b0RnHqNERlKVV/mtzyvKNeYE+kxawJnIZ5GUPIEfQVg8dG58M74fVXyU2CdLUiSjPl/OzvCHl10w6g2ySm1RXw+OXrydqSomSbgWKsmW0e0ySOyML+ew6rwStCvGLM1sxWhUhAFFsKhOb6RX1/a8U0NJebelJjJk8pccjnr6ijlPQ0rSbG7MG/sONQMUEbeEO9doMGY1mkflAAvCpsvPmsndCcyjWAmDzx3izVl/yKq7/2TL9aRE6JQcO3YcF1cXh0AjsX4mGL2J9yrmkA6ssVowiJgMEfwqE5OyGTok8qnRZsEYckaRjvcpicVXSeV7akuJW14sngXQh13G6lcKffRNrJ4F0KTEy3L2piJV5IBAsb0aQ86hiwvD4lVYLt6XzujFZ+JE5BR8Gp0oKpg/00KSMamsFryjL+MsZdMpEQqQUdH06Nk9V2TfiOdNSUmjx5RF3IqM/SffKcfflqz4FK/ETx81V8zzko1F3yxlXVDCfVkFgjQ3btuOAVV85Y1OSovhgylL2H83q2KoY/ePIyWiT+/C5fh1VCt7gKfE6qXLmXkomk8/7s3rRZQTpWSO4Z2R33A+wYLB6MXM0T2pnN8JPVa+nP0Vyy4nZpw0JYM7s8b0o6aPsphFnRIiaUdkci5cKRWr15ZrvLjZF7ezB3cwdPkhEv/kAezPkhIRWDlx+AAal1B0I6KCL9Bs7M9o7IqkQha8St1GzOtUXcHbnMLQiV9yMNKC60OzbzLxN3j68e3IbpTOo5PF5kxaHS5aDdbYYDpMWk5wskKObZKBcaPeo0FBJ9lN8NvaHxi3+SoG+6ZhtkiMGvMBrYoom2nCrbO8OX09KY+s3yNh8CzK+rGtZU0Ybcwl3hizljhRskAO/JaUVNiGiivaFHuLTmNXEGx+9tw3DhaMB7zZYo5rXPIy66Pu1CiYbiG5y+iZq9kdJtRmH7wc2PSezBrRjSq+rhhIpt3A2QQLK5YcDGyjbKWX+K5/PfvFZt4f9gUH4m1yXFXlsqVoWasMW9b8yIbbJjRiqEUhykovsbZ/PSVGyJTEB5/NYX/4g114j1qknpiUSBYqvdSI2V1qKJZDm4mVCxcz++Sjg+Qlm4Vmb3VgZMNSSraPKZEpM79l/c3kv1W99UEY5HpS8iidEsFyNb4llXTgDJ0Socxqxhh8Ck1yDBbvolj8y2RYHoRZuoRvXvxTQsFikl0lNtc86BKjkbRatGkpWN29ib50ght4o0tNzKh9I2TmhXia7L5xyyuTEEP4FUQVYIWU+KFNTZAtNWlFKsuy3UIZVhcXrqQti/vI2mz2LBs5hqQ4ZrvLRvmKRiZQhuCTWGIi7tMpEd8QLqHcolOSDsvAWcs5dvn2v4aUmK0aunVqx8C6Cnm1mmNo98E8gk1K6l/WJhZXF7+KbBrTFBfZFyyxff0aPtxwOVMxNNuTPZqUCJ+GG59+3IfXAhQJ79gbZ+g4cwPRJijxfDWWDUzP+IELe7fQb8UxUtHRo2tn+r+knNyTo4MYMnMNh0MT0Bldad+yaWZMCRLL5y9k7qlIOUuk+suvMrl9LSWoVVhR7t1i/NI9xGUjJPKj2yycvhGeRejqwcP2Z0mJCP6rUKMec3u8hOwxt5r5ff16Jm06R6JFIrBYaaa++xZl8ylkIPzSEd76fAtCLbSiZVIAACAASURBVPFJqgSbzRr69ulC7+oKTunt9L7fGSCCSu3uMWG4q/Z6S+a0KafopSTcZcr8Nfx6IUJOI63zSl0+715bvkfR9v2+gWG/nJbXk0c2rRPTxgykthwPY+WnVT8zY/tFkiUt5cpWYMa7zfGXA2rg2LZfGbRGUed81gJdH0dKnFy9+WxoJ2oGKPEUkmRmzc+b2S4yw7LJsIs1705YGCHxZrmOTceuXRgsz3OJ0/u2M3T5ASJSJQoXLsrYvq2pWUixPiTdOkmTKZsQ4vTDB/XirXIiVkfi7o3z9J+9nmvxJpxdPRj6TgfaV1HKHYjg2u4ff8Ut6cmK3zmuBU+WEpwmuTB/bB+q28lYTMgVWk/+icdRizSdN79MeYeiHvb06zOH6DT3j8erCD96Rv4ln+Z6UiJ0Slzd3GjSpIkDYGJyrvt1Izv/2CJnqZh97IqX8rfsxOT2STldWLZA+JSUbXAmi5UR7evzRs1KcryHTGYUzeqM/sW/rd20lbm/H8dgSv5zpKRoVVmyXhcblqmjks3naQw+gzYxwm4hsef+2+9CKM8agk9hiYuga8+e1HixqsPzC/fVzBkzefXVurnGfSMecMHaP1j4+0HZvfXPNwm9iw/zx/WkfB7FBXPnxDZazD+cEc+R/R4tkp6lnw2mbF4lXiPq5iW6Tv2RmIdkxzyKlAjZ72qv1GduF3tcASamzfiWny/HKKm4Gic+GtiT1mXtlUZtqXzyxSLWX40hf6FSLP6wDX5yICekJMRy9W48Rhc3ShTMJ+twiBYbcpH2U9YSa9MgFFv79xZiZEUzHksuGPmQzVVKu0ejj+YTb360efvPkhJxE1YMDOjeju52k7qQ8L4VfIcYk0SRggVkHSJ504kKYeiMlZyOET7+B8vMz7wQlSWdWLF6FStXg6WDGmQZHSuzP/+a5UKbIyvpNHiyZHwfnrOn2Qpxs2uh0dj0zpQq7JsRBJlyL4RB01dxJubxSpqCxJapUoclvWsrBNdq4npIBIlWHcUCfDOIYUr0bXp/tpprdun13EVKJHwKlOHH8a3JkGQTsVBiDX+IhWTl4m+YcTgKg0Yif6HSrPi4DZ52D2loaDgRKVYC/HzwtaeZW1PjGTNtITvChAaSxHOVa/FVL3tWFxLx96K5EZWEm2ceiotMKoVxc3zX7/RZcRLjA7JrHrc2PYmlRFg7Kr3cmNmdq9vnj4Wfli1n+r7QR+qSCCtQk1btGdOopHKv1lRmzFnMj5eVlOd/uuV6UvJQnRKdjgUbdrNx1fdok0T6bCnMPoqwU3qTs2puHpezctKJi9lq48PWr9Go+guyie9BLF787dfNW/l626k/T0oCq+Fy5jes3oXtwm5Zo9gk2ZIjglqtQpHW15GQiDgYOS04+R7JHgF8NOQ9XqvkaGUR1S0//PBDatWsmatIyZ6Tlxg05wdcnOzypf/gGyY25Odrvc433WspsRvWNL6YOZ8frz3cpCyi/tt2686HL9tP39YkPvtiMWtvKMW0sjdBSn4Y1cZezRfmTp3F0qBk2c/t6hXAt6O6UEzOiYVbp/fS9evdct0b0cT9+RQtz88jW2VcH3XtFN1mbyLKJFGqbAUmdK5Hifz3VyIVVofLly4yYdFGbqQgP5/JBP16d6J3FlLyKPifjpR0obSsowA3T+7h7QV7M2vfPGaMtQZXerZuQvtapTJcSpmX2Ai5fpXPV2xmf2iSPQZGISWrP+mEr3zItbByzmKEzHz2WaVx8WL+6HeoYCcbIsvl7THLiEhzNA0JApG3QFEm9WxK1aJZNEQy6Ruht4P4/Lv17A9LcgjYfdTjWW0aOrV9iz6vlsIlu16MZCPk1g0mffsrp6IyBdkEKWnXpRNDX1HIoyn6Bm0mrHLUKfn0PWraxdPOH/iDvtl0SvZ/2jPjtpYv/Y6ZdvG00uWrsiyj9o2VkeNn8kcWnZJmzdswtrldpyTpJq0/XuWgUzJxxBAaF7KP84kdtP/mceJpEvl9y/DThCyk5DHzIYOUaJXKx9VeqsPEtrWUQngOTSLmbhgLV2/gpwvRmQGuko7GDV5naNNK5LW7ArNeZjWlcvTEMT5Ztpvox9R1etitClLSrV9f+ldSMj3jb16g8/Q1RNoy79GscWX5lP48l0c5wMSGXKHTZz9x71FuP5Gd5O7Phs964G0nSyHnjtD5q62yFejf0P7TpGT+b/sQKcFycGvSPay+gpgoRaoym8jKOZpBTJK9ivJhm3oyKRGL+rxfdpAcdg2cPeUsAq05RZaQD7twgivWPGhSEtAlRWPNH0hW943VVcSU+GIMv4LFrxS6qKAM940uNY60wGo4X92HKfDFzEo2ouCTLB2fnvYrCIl4wbMEdtpsGG8dR5scizVfURLzFf/P6JSIMTsfFEq3yd/KdTD+6SYMaO5urrg7pVellYiOi8ciPeo8IqEzupDfLdPkm5qcRGya9YGnGK1OT35P14zPEhMSSLKnIxiMTniL0559eiQlJpJwX6l5Dfm9PTJO+hqNRGxsIqk2SSbdRmc36lR9njrlCsu/I0ow3Ll7h91HL3DkVhSWLCXa5ed1d8X9ibOfbETGJsobw6OaeK/y53HLiGmxmNOIEqXtn2KALaIsvL8/b9Z6gVKF8uNugOioKA4cPceOK+Eki2ykrNZOjZ58eV3t+iGQnJhEvPn+MbDpPfhSZHv4KUHM5/dtpPfy0w8sYibHPuiNvFi+DA0ql8Dfyx2NzUxUVBQHj51nz9U7JNtEFs3TPBmYrRKBRYvSomZZSvp7y6Jf96IiOXryHJvPhcqbTXZXoaubKx72cRIn7ui4ZDI1yDR45fHIyPoym1K5l5QlJk2ro0CeTKKalJREgknBRm8wks89U0Y+Lj5Brnab3lycXbNUabYQFZv1d8HT01NJ4RZU0JRKdNbffch4a7V68ufJfAceNy2SkxKJF++B/YsiicHL24dWr1SgbBFfPJz1JMTGcv7CZX49cYPoVOt9KdcisNXXtwAtX6lIuSI+stZIUmICwbdD2XbiMhfvCAE1x2y2x91X9s/d3N1wt2dv2SxmORMtK9XV6PT4ZHn3TWmpxCSlZdPZuv9Xs49RSnIy8WlPEFX9tA/wJ7+vkhKREqzR4BR0DI0gD4KY+Irg16y8xIbTTUXHJCVvUd4f0IdG1Z+XfehdPltC3Ll92PL4iyANtCnxWPIGYAw7j7Z4FQp7GLAlRBNkcUUfcUOOKdGFnSePXxHy+BfGGnqV25q8FNEnoffyJzYqgvg7wZiKVcP5xiHSCleiiK+3bI6LjInDdO042oQIRYdE1lPJvFE5BuWWEIKLU4J0/cuQZrL8p0hJXEIS3acs5k5Mwp98JdTLsiMgyIlYhMX/RBMpmmI+Pu3m+W9AVtSAklOdlSeRs/AeI+Vw322L662CgdkkatSpz5wutewbnMS0CTNZc+fhgcmiM3G9KHKXiadGju/KSoqeFiv5nkQxRHvWnUg71uo0/1efT3sPz/r3RYqvPK7pc0OMySMVxJRxzMRcuIyUQohPRyufdeT+2vtXSUm6TolMTI6jSY6yb/hZdEjE8iX0QoKOYkmIYvDQD6j/ej2ZlLT/5Fvizu7BmregTEr0IrDVpwiGkHMUrNWE+e93kEWOlm09xLIli5AKlqVISjBffzkdnUbL5StXGLxgHfMGd6REYBFi4xPpN/RjYvwrorm0h37vDaZlnaryxJ/+xWwO7N6Bzbc4ZlknJQshERaUoGNoU+2ExO+5/5xOiXg1xAba87MlXA6++9e+KWpvKgLyBLNStHp9xtf2JQkXKpQqmBFfI4q91fv4e1L/pMleBVhFQEXgP1H7ZjxFAwPp1q1r1j1cJgpfrdvFDzuOZM6DdIl2kV6br7jsVslaPVgsSFohOd+3O/UbNEAEEp6+EoQ5KU4UqpBZcsTdO8zZfBTn8Av412rC14PaKXVGtFp+3LiV7RdCmfFuG1xclGyIK1euMGTheuYObE/xokq10sSEeHrOWkO3FwvS7I3G8kYr2hfTp7P3SjgWP5ENlMWQJ8eQnESbHIPVy57GbP88zWRmbLcWNKnx/P/YOw/oKKoujv9nZlt6b6SRhNCRXhUUpFoQsSBYKFIFBRWk+EkRVJQqIEVRQVQE7KJY6SC9dySkkN7b1infuW+TkJBAsggIybxzPAL7ZnbmzpvZ39zyv2XWOwlNjSWdktbVR6ek+AQXfbUJazYfZO3W1aFa4IZaQBLRsOfj+Lhv2Y7clGS6eP4yfHGh8LZsc3BDbaDuTLXATbRAtfeUkE7J/v0H4OR0pXCVggKtJ/L9okt0SMjOxWW4TKrdJxK2MmDCwWY24rU+d6Nbp/YVJrpSOHjP8fOY9eYMhN7zcAmU0L7JXWsy2+DipCsBpCuhhMWdOQ4FJjNcDMVNxuyZ/u+t/Arb4nLLugZLJbXay4brlwMWr4xzMMhG5q4uPbKysjDk+cHVRqek+Nx+33MUE1f+AMM1RMdu4j2l7roaW4C0TTr06oPZvRtBz6BXQU56CtZt/BOf7IlnLzvqUC2gWuD6LVDtoYR0SrZu3VbibShtKtY7gn7Ia9EPeencDAnaS8ftPWSouoWa9BUNmyhh4pP3o2fbJvYEvZJyYEoMtCcHUqz9s3XfYFeyFSvG9WeeEor3agSBxZMJOorVZa+EEop5azWaCo5XwewvNmHH6bjLaCFJ0F06Yk/SLdYxueI8SOhNyUurMJmQYqgjR42odlByJi4ZA978EHrdf5/sev23prrl7WoBQdDA3cUAXRGUmIwmZBlt0DianHK7nqB6XKoF/kMLVHsomTFtBjy8PNHnkT5lZeY1Ar7a8C3++OVHSN617b1uSr3kUDmwlumApBdV5djLhcnb4eZkgEEjsCoXa1gzaFLOwursg94dmuLJ3j0Zp1BJ8C9nMvDhywNYT441m3ahS4u68PP2wq9/bUOvrvex4ykNJZRTkpiWiV17DqDfIz2QmpaJE/Gp6NqqIUuomv3FLyVQwo6Plf0WKc+SAFypUezxEbOTMfyF0ejQpnWZz0k4buasWejUsWO1Kgmmk8zIzkP/Nz9Egbmsiu1/eJ+pX61aQLWAagHVAlWwQLWHkmvqlGzcgY1rPwNfkGpvwkeKqGUEymTo4w6Dq7BcmBJj9zLlVaq0kd0DEO7vg0VvjGX7+P6X37Hp7GUoeXP1RiQe34dWnbrgr+++wucrlzJvyJVQciktE0Nfeg2DX3gJm7//Ch169MaQXh1AHpoSKJEV6OMPgKOyX/KQXAkkLDfGftyFHmGYMG4UujQtCy3VVaeE1rzNJmLAzA9x6XaSm6/CzahOUS2gWkC1QE23QI2GEqZTsusotHGHIeSTVDt5TIqEfYpXBqvK2V8EJnWZjom9qyQYlFjDWzAoIcn4yEBfLHz9pQqhZNaaX7Dj1x8hBkQjKD8Gq5YvviqUjBg3EbbItnC6uAePDxqGQT3aF0HJJuw8FQNdbHHZb3kgoUNj5cskke8bhUKvcEzu3x1dmtUcKCEbTF66DluOXVCTDmv6E049f9UCqgXuKAuoUEIlwbwA3cVDdo8JhXJYjkmp6haOg47KbY2ZEH3rwKNOE7gb9NAmHccFTSCE+OOQPCqHkp2//Qg5sB78c/+pFErkOu2gj9mDxwYOvQwla37Gvk3fgDfnQPS0N+crK6hCoERCb9mQ/OowpVeqvpncv0eNg5JNuw7hf6t+hk5zO8jN31HPBPVgVQuoFlAt8J9ZQIWSYp0ScNCRUmp+qr2sNvhyd2D71VGgizsMKScVY18dj27338d4YObqn7D52y9hcw/EI/c0w4QRA1li65XhG/KU/FsomTf/fezesRVyRcm5FLKJOwTOmGkHEpacq8Biq1niacV30rn4ZDw5fQWc9I43w/rP7kb1i1ULqBZQLVDDLVADoGQ6QsPCWIVJccULXXNSclz6w1Zs2Hqg1BJQoL10EkJecsVgQr1uLh7Ei4OfYg3+qHqF9mm2WFgDKINOy/RIqPrm+ysSXW8IlMyZi51nEmCr1bCMJ4cj4TRKeiVFWmouSL1wiqpwSNH1jeceQvdW5FW5PCjRddy4l9G2TZtql+hKZ5mdV4DekxZDLFWNVMPvdfX0VQuoFlAtcNtboNpDyZszZmLv3r3Q60tpfhQpdhh1Hijwtyuflgz6gU88dRlMKERSOpQjifDNi8W0CeMQFRleBnRoH5QnG3MpBa+/MR2ezTpj+dinWPXNrM9+xo5S4ZvVK5awnJKzZ0k87Qd88FJ/puh6KTUTw8e9huLwzeMDKaekHetO/N6Hn2NbfAHrYloySKeElS9Tcz5K1r1C8E20wSP9DHSSqcxipLLknJwcPD90SLUrCaYTNVus6D1lMfKMjvVIue3vWPUAVQuoFlAtUI0tUO2hhHRKtm3bXrFOCQconsGwBpPaaVnJdk0xmFAPGVbdUlQvTL0NMhPg4uGB/w16FM5uHtQ5iuWl0MjJzsZ732yD6ew++LW6H68/1RUaHvhw014c2fEnpMC68M46j1lTp4BaQsXFnMecH/dg8hNdEBoajNSMbMx8bwGkqLYsp+T+R/vhkXaNIIoyPt60G4fj00uWIysLLgIS0TcCIvXCKa1TItmgSzgGpSCzTCuf4h2Qp2fEyOHVEkrIgzV09ic4GZdSYSfnanxPq6emWkC1gGqBO9YC1R5KSNE1KSkZ0XXJg3D5OpFw2qmz/yD2n7OQCUyCGpQpB6ZeN+wHPy8Fku/lcmGempFlJ0DROUObHgMxvBm0SadgdfEDJwjgjLmsDw79mxjSBIKlALwxCzavMNYJWPSPhibpFBQXL0juftCmnIfFLwq6rDhIHoHgTfmAMdveJThmD+SAOhBMOQCvgejsDUmrB6nO8yjuFkwdiCPszfnKAIkIXfwRyMZsNGvZGsEBfmUWqaARsGP7Djz2eN9qCSV0sqt+2oJlG3erKpt37ONJPXDVAqoFapoFqj2UkE5JreBaePrpp8t4S7QaAct/3I6fPv+YQYPkGQzbFWBCi4F+2ElADf5RGDVsMEJ8PEF9LsAJ4CQLZK0BvGjFZ9//hqNxKYj0dcfLQ5+FtTCPfUbeDE6RoAg6th2n0SMlLQ1zP/4KilcQtMnnGFBoMmMhuQeCN+ezbsRSeEtM7NkYfoEhoNbizFPDCzDZRLzz1Z+wnvsbAgmn+VJzviuARJFZ2TBnykOhdwQmvjQKXZqVLXUmnZJXX3kV7dq1rZY5JXTtzscn4+m3PobAqz1watqDTT1f1QKqBe5MC9QIKAmqFYQBAwaUhRJBAOmUfLvrKPQx+8Gbsu0eE0oiLT14AcKFfZg+/gW0bNmqwjAQTSf4GDFnFTxgwqJp42EymytcEZTLEZ+SgRemvgt41aoASvKgsRRi9sw3UDc0gEnXlx60fW5ODsaMGYM8p0CIAZeTWovnGS78DZgLYAusD6N7MCb371bjSoLJFnmFJvSasLCktfideYuqR61aQLWAaoGaY4EaDyXfUUkwx0MXu5/1kJE9asEa0qRsdQuApWMeQ1iQP8tPcHF2AjWTUXgeRqORgYOzQY9R81ZDU5BRAiU6rRZ6rQYKx4EqZBSOBw8FF1OyMGj8tAqhRCnMQdd7WmPcwCdZEq1Oq4Fep2OhJ6toY7ojNLbtPYL3ftxdJl+CQk66C3vAWfMhBjaE6BNaY3VKyEbUb+iB1xYit9B8RSvCmnODq2eqWkC1gGqBO8kCKpSU6JSQNPtRFqq5EkwoxXXF2H4IC/RFbFoOhk1+CwZ3T2hS/8HkKVPQsmEdOOm1GDXvsxIooeqPr3/dhjWbtkBjzIHoEwZNRixTdKWcElHvzgTXrgzfMCjp0ApjBz3JGvjN/WQ9tu09wEI37Vq1xNQR/SDaRGw9dAqzN2wugRLy1OhiD4Iz58AW2ACSTxjLMampOiV0ExLUPTxpETJy1Xbyd9JDST1W1QKqBWquBWoElAQGBaJ///7lckpW/LIb35dACUAZpLrE4+Dz0+xgEtyoZGU0CQ+EswBYcjNw9NxFcAYX8CnnMHz0S3iwYysGJS/M+wxCkafEbLViwy9bsPrnrdAYsyD6hENDia4BdVkSrOziyaTprwUl5GV56Z3lOHv+PDiNBnpPf7T0FWDxjUJmTi4upGaz4+MkSmo9DM6cC9G/HkRfO5DQICiZ9FR3dG5aPqfktQmvoX37dtU2p4TOf9FXm/Dl1kNqBU7NfcapZ65aQLXAHWSBag8lpFOye/duJpZWepCeiMXFH+ZAkpQvVQ5MZbYMTIo8JkXlwhSi4Wwm1iOH12gga53glpeAFYsXwNXZiZX9jpq7Gs62fBa+ISj59tdt+PzXbWU8JQVetaFPPg3JyQMWNz/oks7CFhjNgEXyCIJgzi/xlNihZBlOnT3HvlNy9oYm6QzEqLaAIjKRNq6o7Jek5amyh0qDL+uqcOBEM5yTTkCwGcsuSw4s9DRs2NBqW31DJ7z14ClM/Og7Zit1qBZQLaBaQLXA7W2Bag8lpFOydes2pr565aCqDMUnDDYmkFaRIBmBCemYkBoqB85mhpCfZtck0TnjrRH90Lh+Habi+vOvf+KDH7ehYYhvSU6JyWSB2WqxlyJTBYgsMQXZjV9/hcDoxuh8T1vweZmQXb3tHX91zlj/wyZ0ad8SYwc+wfa7Zc9B/H3oOHhBgKJ3hZgWhx3ZOmg4xe4hSTjCypBJo6QskACcaLGXBRfmVJjsSeGN6qpTUnytkzNy8MTUZZBUZdfb+0mkHp1qAdUCqgVI+NImYmKvpuCU0hrs1cQ0BCIzpr+JrKwsNGnSpIz6Kv3gHz5+AmePH4PkHQpbECm7lhqUNBp/mEm3y54hsAbVZz/yBCUSBDx0Twu8+NyTsEkSUjKyMe6tRTCKMhqE+GHx9PEwmspX3zATKwqWrVmPS4UKZo8eUAYWZElE3xenonXDOnjjpechSTILO9CxsqEo7M+fbdqBzzcfgIFCNiYK2URD9KtdXjgt9iBkUx7a39MRtUNDypwe6ZT8+uuv6NPnkWrtKaHE4EenLEF2YVlF22qyxNXTUC2gWkC1QLWyQLWHEtIpqbAkWCNgxc87sfHL1eDz0lhiqC2wXrmLq7u4Hzx5MbxC2A8/zY2MjMTCCcNYvxvyYLw8eRrO54jgeB4Rvm6YMHIQLIUFgFbH8lTIQ+Lu7g5/Hy/mNKGS4GXf/IbZo58uAyWSJOLJcTNgyUrG0FEv4rFOLaCQxD2FHhSFbUtgQ2GdpctX4peNP0AKqF8EJKW6Gisy9Bf+Bmc1otAzHBPGjkaXpnXKnBvplIwfPx7t21XvnBI66cf+9wGSMnOr1Y2rnoxqAdUCqgWqowVqLpSU6JQcgz7uEEtuZWBCAmqlXf08D13MPvYDbwtvCb0xC/OnT0ConzcEnsO6P//Gmk9XAp5BrLSYK8xFoVsA60djDW0G3pQLoTATXrXrY8XkEXBzcUJschpW/rAZC8YNZGADEFDwkCQbHhwxGUp+BnJrNcN9niZo/cMAcyErJ76vXQt0aNaQgcnO7dsxZ+0mSL7kISkFJAAM53YAohmiXzQKvUIx+anuNVKnpPiGnfbR1/hp7yk1r6Q6PsHUc1ItUBULqDllVbGSw3Po14slPtzA8LjZJuH1h5tX3/DNVT0lRVBi1ynhoEs4Cj4vFZIXhXIoh6S0aJkCXdwhmHzrYNxD7fBg9/tZjkpqejqGzv8KmsQTrLyXoIRk4kUSRUs8CVtIE/Z3CgG5hURhyYSh8HBzsYunvfEuZK8g6JLPsXwQoUjRlcnSm3JgiWgD3fldEP0iWb6JzAuIjIrG8snDYbWJ2Lb3EOb8uLekJQ+tC5ZjErMXnM1YFNKJqNE6JcV3WGpWDlIycigryOGbTt1AtYBqgTvbAvSszs5VPaU34yrSryQVejgZnG7Y7umlOzX+fA2HEmZOBbpLJ+29brwoh6TB5W681IQv9hDu6dEbE55+gMGHTZTwyviJiDGEQZ98kpX3Mk+JMQ8W90BoCVTCmjJ1VjuU1MGS156Hh2sRlFxV0TUfKMyGMbwVDP/sghJUF4IpFzLHIyIqGssmDbNDyb5jmPPDzqJ+PVRlY2HgxFnyi6pwarOzqsk6JTfsLlF3pFpAtcAdawFREpGZmXXHHv/tfODkIHF3c4MzCYrewLF169bqDSU+Pj7o27dvmURXQeCxevNB/Lz35GVTUhO+pJMQclMgeYeUCeX4Zf+DeW9Ph7eHG3vf/uinbfjus48gRbZioRpWzisIqOVuwJOP9YGcm459F9Ox8+AxaAoz4R4ajaWThlUKJVRJ06B2LdzXvSd0hRlYu/UQkhLioPAa1Imue9lTsu8o5vywi0EJZ7PYq3DM+cyzIvpflp4ngBn76H3o1DD8cqdj6umj12H6tOm45567q7VOyQ28T9RdqRZQLXAHWkAURaRnZN6BR377HzJ5NShf0tXF+YYe7JYtW6ovlFBJ8LZt28sAid0xokDxDII19C46+VJgIkOXdAp8ThGY1GoIWRQxc8D9aH1XA5aYSr1n1vy2G0JeKkSvEAi5yRBcPLHzZAyC3bSs+sZktiAhKQXfb/4bnMWIgNBw9O3SHrzAIyE1E6PemH1VmfluJDM/qB+rvKFy4H1HT7KS4maNG6Jjc3tOyY4Dx/HudztZU0BSouXMeQxIbP51mKS9fZCOiQUa+tyYU27R0M1a3UuCb+idou5MtYBqgTvOAiqU3LxLpkKJg7alWGKxTolMVTBXDCao5RkESzkwUVj4hXlMfMKYNPzSF/shLMiX5fMQLLDOsyzLh4CGg8Ggw8g5q2BNu4TF019lGSnF5bwslVVRmKIsz3PYd/wcZixaCVTQJRjGXLRqFI3p44az+fbvsudCkIAb7Yc8MsvW/oAfD16APoGUXPOZRoktILoUkNhzTLTxh6EUZpeHMrY/WYUSB9eUOl21gGqBO8sCKpTcvOulQomDtrXrlMyA2WxB23ZtrwjfCNixG82FjAAAIABJREFUey+O7NsD2SPQ3oSvzKDk1yMs+dVS524sHz8YYUF+ZX/ci0p1CU6c9HqMmrsK5w7uQdu7O+J/zz8GjmDCzixF/+dw8p84TJkxC4qLd4Uy8zwBRl46+g0ajoHd2xY7PC7n3XIc1v2xB59+9hl0rh7QJJ8pCtnUKVuFo0jQxx6AVJCLHg88iHrRkWXOTqPRYN1X6/DAA73U8I2D60qdrlpAtcCdYwEVSm7etVKhxEHbEpRcs/rml13Y+NUXEHISKwYTqsqJ2QcxuBFa+GqgCwgHQYPCC1AEHYScZNj8IqHJigPn6oNjFy7BmJ4Eq0cgGuiN8KrXHLCYIFjyIbn5ATkp2JtqhZB4ErKzF+RSDfmEIpl5Vq1jykFecDPc7ZoPQ1AkOEsBwAlQDG6wplzAjgwBbjkXAa0zIFlYYmuZsmCOg/4fChvlo8CnDl4bMwxdKuh9U1N0ShxcNup01QKqBaqRBVQouXkXU4USB21bKZT8vBPf7TzKyncJTChZ1RbSuMy3aFMvQPIMgpB6Dja/KAiFWQxKZJ0TdOkX0KBjL2izEwAXb5xNzoA5IwWiZy0EFCYg6K72gMUIzpoP2dWfqcFSoz8h5xKgc0GmYkD84Z1o2LYT9KYsyE6erL8OT5oo/lHQpJyF5BYAzlqIs3FJKNS6Q5tyDrbaLaBJPcv2IWv0kN39ytSJ6y/sYSEdKm02ugVhcv+arVPi4LJRp6sWUC1QjSygQsnNu5gqlDho26pByREWX9Emn4KQfckOJqwJn31oU/+B5FkLmrTzrKqFL8xiXgu9qxveHjUA0RFhLM/DyaDH6HmrceHIftg8g/BoQz8MHzqkwp47tF+K/Ow4GccqYDasXAgvD4+ibyyRoyk5BhJYmzRrLk7lgkGJNbwZNKnniqBEB9nd3w4lsgT9xQPgLHmwBTZgFURqSbCDi0adrlpAtUC1soAKJTfvcqpQ4qBtqw4lRQCSfKYUmDS6KpTInID7mjXA9FdGoNBoZD1qnA06vDDvs1JQ4o/hQwdDFCXodFrYc1U5JhtPZbo0dpyKxYxpM7Dho4Xw8vRgSa06rZbloFAFjVWUWTIqpaVMmjXv2lAiWqGnXjjGPNhq1WdaKzRUKHFw0ajTVQuoFqhWFlCh5OZdThVKHLRtcaKrq5sbHn744bKJrjyPr3adwG8Hz5bZq5bAJCuBeUdswY0q9JQonAA/X1809NXjvq7d0aJBVHkoaeSPEUOHMGnzb3/8GSczrRDy0+EbWR+De7RnoLHzdBymT52Or1e+D28vT9Y4cOU3m1gJsck7DM+0i2Z9diRZweS35uFkjlLeU6LVQ3bygJ6VBRc15/MNLwnnWEUJI3q1w931yjbko0TX9957D/d26qQmujq4rtTpqgVUC9w5FlCh5OZdKxVKHLRtcUnw5s1bYLPZym0teAVBjmhZ7t+1yachZF1iUMJbjOXDN5RTonUCn3IOQ0eNwcP3toGTXlvGU3JfLR0eefxJaDhg1WdrcCCbhyYjFj37PIYX+3aBrADfbD+M5YsX4a2pE+HhpENqZg7mfroevDEbOQGN8OPUwXB1cYXFZsPIKW8jAy7loETR6CHkJYPPS2dhJ8kjsEzSKym94sIByIXZ5c6TOg6PHDWiWncJdnDJqNNVC6gWqGYWUKHk5l1QFUoctG0xlFQonlZcqevqC2t48zJ7phwOXeIJKE6u4ESR5ZmUySmpBEqo9w0fdxQFQQ1ZOMXZlg/FLwJUYTN/1jREBftCKwgY/PbHSD+5D/me4eDTL0DxCoazbGZCZw079cLbQx9hx7X7+D+YvXQlZBffCqBEByHbnqRLCbmlq3A4yQpd7CGAKoYqsJ0qnubgglKnqxZQLXDHWUCFkpt3yVQocdC2xeEbrVaHrt26lgnfaAQBG3/5FTu3bWGaIZawFkV9ZOxfQqW/fH46U3u9Hii5siGf6BOOKG0+5s2cBo3AISMtFYPmfQlt8jnYAupAU9SQj5UcF2Zj3Msv4/6W9Rk6zf/yZ/y5dRs4N78KoYS0VGwhTQFFumwhSnqN2QvRWID+zz6DZk3sOTLFQ6fTYfHixeh6//1q+MbBdaVOVy2gWuDOscB/ASVMOBOAVKQWznH0N7lKzXRJYFORlQpfJGm/xWKct8MVUKHEwatwZaIrGbB4aAQeKzbuxE9frYGQl8K8EFTVUtx2lzflgS/IuGFQYvUKRd9mIRg5+FlWkfPDTxuxYttZ6FLPl4MSKT8TP36+EhxkWCwWDHn9XRSYLJCdva8BJU0ulwXLCvQxf4OzGlHgXx8TRw1Gl2bRZaxnMOgx/tUJaNeurQolALb/sQXeTduhsf+NbSzl4JK9I6fHxMTgjz/+ZInaNApFINHEo7aLjNhCHrWcZKRbePjp7P/318tItvAIMtDfOXhpgTwRMPAAYbXAHt9AoEFBkomHlqf7VoFF4iBwYH83iTzcdAoKbBycNQqMIgcnjYIcC8e+z0kLnM+zf7eTBrhYwKOWQUa8kUc9dxmn83hEusiIM/IIdabjFFDPTUJsIQd/gwJXDRBTwMOPHSMPX52MFDOPCGcZF4u2oWOjc0gy2/dB3xHhKiO+kEewk/3fyQZ0zDTMZjOGDBkMV1fXO/I636kHfauhhFqJnNz1F+ZfcMYXA9vDLAM/rFoPsUVHPNYkgIXurzqMmZiy5k+8OLAfggxlZ3E8j0O7/sDX2aF49+H6EKXyKuW3+hqpUOKgxatafWOXlE+G7OYHK3kciHJvMJSYPWph0dhnULd2CKvWGfDyVBQYfKAj3ZFSnhKSmW8UGYL3poyDLEvYsvsg5q9eD07QVA1KmIdkDzirieWYGJ19Mbl/D3RpVvcKKDFAFU+7bJIPFn2IyAf7oVdUcWm2g4utBk/fs2cPJk2cXAQlCmQnL9hCm0IbfwSW8ObQJZ+G6BMGTWY8yGOoSb8IW2BdlkTO/p6XDMnFB7wxB7LOGbwiQ+E41urBRh5MEg9UAEXvzDp3cxYTEx/k8+me9WcvD3LR9qJ3iL13VX4azPU6Q5d4EpwpB5aoDqBcMVvoXTCc2Qpzgy7QxeyBNbwVdPGHYa3dGvpz22Cp3Qa65FMsr8tSpwM0af9A8olg4VtryF3QXdwHa2Qb6BKOwhrcBNqkU7DVaghd/CFYIttDf+FvWGu3gi7xOGyB9aC7uB+cbK+2y8/Px8+/bERAQEANXi23/tSrBiUctFoNywG0UsiekQMHnU4DyWaDVAQSgkYDXpFgK/oHjhdg0PKsStJqk+zeDY6DKT8XKRYeUb6urHv8J+9+AFunhzCiXWgRlHDQaDXQ8oDNJkIsJpWCVAyYsx6zJ45FHU+BeoGAihXYbnkeOzatxwcZ0fh6YHPYRDuUUG6gTitAlmTWvf5azHOjra9CiYMWrSqU0G7p4cXnJrGHHEnO8+aCG+opCanXBPNfGQydVoPYlAyMmfpuhQ35qEvwmGceRfdO7aHVCJj2wRrsOXgYvEZbCZTcBYhmu04Jia+xpNcgliSrQknlC2fp4g8R+UA/9FShpHJjXTEjPj4eA58bVOIpUXRO7Adad+kYrMGNGQxIPuEQMuNZLylK+KY+TXYoCWOeSoISgcGFFzjRBoXjoaUf9vAW4MwF7BsJSsj/TcBNUEIJ3pKbP4SCTMiu3iwXS/IKZZ2+CUos9TqzPxOUWCPtUEINOA1n7VBCIoMEJQRPBBIGBiWtoU05zQDJEtUeGlJa9o2EhrYNuQv6IijRJhxj99hlKDkMS2Q76GL+ho32SUAVWLcMlDg5OeHLtV/Ao0STyGFTqxtchwUqhRKOgzUnER/9sAdJRhnt2rfDQ81CwUsmfLLqezTu/QRa+wogANn26y9IC2iKJ5sHMV2o/bt34/tjiXB288PA3h0R7K5lzVPP7d+Jb9K9MO2BhrApHD59bylsHR/C8HYhhNUw5aTg859340yuiPat2+DRVuEs3IOCVDwzbwNefKw7jh47jRzeA4P7dIS/QWD73bFpA5Zl1MH6IijR8DK2b/8bf51Jhrd/KJ7p1Rae2stdSa7DXA5tokKJQ+YCC5NcU2aeKbqSeBp75EGXeIqBCT3YJK/gG5ZTouRnoG/vBzHsiQeYl+Sz7zdh/S9boFTQkE9vK8SXC6ZDq9XCaDRi0MylsOZk2FVkrxW+qdXI7iGxFJYACXN520QVSoqub1L8JcQX2Io0Y8ouph++/QWd+j+HHpHuDq4ydXpCQgKee3ZgOSghr4Elsq1DUCK5B4C3FF4flBTm2PtJpZ2/gVASC9EvisFN1aGkJbQpZ1nHbl3M3hJPCYVtPv9iDWv1ro5bZ4FrQwkH2HLx0v9W4pFhz6K1r4Qp879Fv+ED0SXMGd+t+xxbtG2x8NG64DQyXnljGXoPHYx7Q11wZu9WvLG9EMuG3YvEw1sx+6w7Ph3WCXqBw4Hff8D7l/yx/vl2sMiloSQUii0fs+avQb1ej6JnuA6T3/oMj495HveFuUHJT0W/mZ/g7o7d0e+euji35098HOOJD1/oAj3PlYESUeGw44e12JAZhMm978LJv3fimyQXLBvWhelh3YqhQomDVi5OdHVydkavnr1QOnWIXF5f7z2Lv46cL7NX3aUTgCxCDKgDPi/thuSU2HLTsGjqK4iuE8WaAw4dNwn5nL5cQz6bWwCaB7rg7ddfYfDy+/a/sei7zdAU9du5JpQE1YfT6c3szVT0CinpFkyuvyFdW6J9dK0y50mdhhcuXIjOne+rISXBElbO/wCrT6QzNd0rhyJ4Y8GM4WgV5OLgKlOnVwwlHaA/vwOW6LuZN6GqnhKCCub50LtAe+mYw54SCuOQd+OqnpKwpjCc2eKAp8RRKNnDks61aRSWratCyW1we1TmKVFEC04nZOOuOsHgNBp8unIZUmp3w5TOtZFwYg+eWJ+AvW8+DjHzPPouPY6Vr/WBpwbIzkhHvs4LEZ566JUkdB/3G5bPfha1nATs//0HLEr0x7oh5aFEEi2IictCnXqh0PHAbx99gMORPTC+Y21I+Sl4eu4GvDvpRYQYFOilPHR7Yy0WTX4eUR66MlAiKEb0Hf0hps56AY09tVCsWXhh2nq8OnU4IvQU6Lz5Q4USB21cXBL811+bYbVay27NcdD4hEKpTcmtlwcnS9CkXYBEZb03CErCfN0xf9Io6PQGnI6Jx6RpbwGuXhV2CR79YHv07NYFer0er0x9C8fSLdCY8yr3lATWhz7xGMwRrcFJl6tweJsJ8vl9kIy55axHYDLqhZE1BEocXDzq9Cpb4JpQUrcjtEmnIXkHQ8hMqDR8w6AkNxWyiwdYiMTB8M01oSTlNCwRbeB04tebByWx+2ELaWL3lKhQUuU1dDMnVgYl9JKSmnARv+48jsOZJsTGXUTLXv0wvWsUxMJ0PDX2Myz+cCLS/1iPdYVRePPRplBkGbLNhF37DmPniQSk20zYc1LEhgVDEOaiuQaUUPgGyEiKx8+7j+FocgGS4mLQpNdTeOP+qBIoeee1MQhzpuRvK558eQVGTxyK9oEu2F4UvtkwsDmQn4JWb3yFMT3bwUVDGTA2/LxxL/pNeBH3B2hVKLmZi+p6901Q8uaMmdi+fTtLRLpykPS74h4IaxiV09q5kpNlexzZI+CaUAKdM7TpFzBo+Cg81Kk1DHotXlrwOWKO7ofFPRCaxJPs4aQU5uLx+9vbQzeygqUbfsUvP3wD3tW7HJTwPqH4fMZoODk5w2ST8fSQEfZ+O8acKkGJLukErOEtWHIUOxebBfrY/ZCtpjLl0MV2IPuMGDlchZLrXWDqdswClUGJ/uJ+2ILqQ8iKh+R97ZySYiiRPANZIqotvOXlnBKdEzibmd2rV8spqRxKWsPpxG9VghJrRFsIGTEQA+pVMXzTFvrYAywnTYWS2+fmuBaUUMVYdsIp9FmwAx9O6o8Ib1d8ueYTxIZ2xszuUazY4NNliyB0HYXkH5ajyaOD8WAdd+ZN//TT1Tjj1Qav96gLVz4dj776GxbNHYzwa0FJ+zDkXjqNIfO24I2JT6ORrzO2rFmJfaFd8cb9dcpBiZ4zo8+EjzFl4lA093O6AkqS0Wb695g7/GG4U4Yu9XDTaVHLzxsu7O83f6ieEgdtzMI302bAw8sTffr0KQMmJLO+bsO3+P2XHyG7BsAaRh4TpUpQQr1v7m5SF68+/5Q99q3RsCMzW6ywWsx4eek3yD6+g0GJOTsNH814BRFBfig0mTFszmqYLhyB7OJZBkqE9ItofHdnvD2sL9vXd3+fwqol8yFRGOk6oISE0/Qx+2A15mPEC2PQrk1Z5VryxMyaOQsdO95TQ0qCFRTk5SPPJrM6/yuHovDw8XKFXmDpZupwwAKVQ8leVtVG1Tck8HetRNfLUBJUlDR6BZRYjKy64aZDiSkX1qj2EFLPVx1KqIIn7iBLplWhxIEFdJOnXgtKeB449Od3mBtfB+uHkYimhDkLliCnYS/M7BbFqm6Sjm7H/47YUHjiEt6f9SwCtDwUSybGvr4aY9+ZiHpOMixpJ/Dg/3Zi5fwh14SSEffUxqG/vsOM8/74a8w9sMgyPp67ALENH8TUrnYoeerdtZg+cRyaeGogZp5Fzzk78cXUgfAxlE10FXgrnh/5Pp55fQzuC3aBLBVi654YtG3bEJpb4ieh9wOF5Ui5ujjf0Ku4ZcsWSp0oJeJxQ3f/3+3sWjolpKi6fOMO/LRhHYTsOMhugbCGNgEnK5V6SghK7m3WAFNeGMgSSUsPSbRhxPwvkHV0O4OSYJ2ExdNehk4jYP/Jc5i6aiMMaecrgJIYjBo5Eg+0vwsknjNwzhfIOvTXdXlKOKsFuot72VtloW80Xhv9fMUlwa+Or0E6JRJWL/kIS09nQFfBkhRlVyyaOgyt1ZwSh2/YqkFJM2hTz0H0jWD319Wqb24fKMmzV9/QMVfqKWkELZUI125p95SoUOLwGrqZG1wzfMNxMKbHov+73+PBuxsjI9eG/LSzEJo+hNm96oCqcTXWNHQZPAfhPR7HhwPbsXw9npOx6dtvsPaCgq5RLrA56/HFhn/w6ZLhqO2iwZ5N32BufAB+Gnk3zDKHD2cthLVzH4y5OxzG9Hi8uPA71G/aCMjJgSYvFtmNe2Nmj7qQ8pLR982P0SyyPkKD3bB190l069cfz7UIYmXyWzeuxftpdfHT0Jbs2DIuHMa4tQfQrl4Y0hMT4N7wbrzSvf5lzaqbaVh6jVehxDELV7X6ht5qmGvZPQhiUD37G901wjcEJc3rRuDZhzrDKhhYCS409p86yWbBnK+3If/UbliCG6NDbR883uNeQGvA9z/9jK1x+XBKPVsOSkjRdcK4MfB2McCYm4NJ3+yBa/wBiH6RjnlKgu+C/p9d4EQzxKCGKHQNUKtvHFs26mwHLVBlKEk+BdE/uvpBSVB9lpTLtE5UKHFw9dz86ZXllJDnzZKfi8QcM/z9fSEac2HVuCDATcei+hynIPFSKjSePvB3LVVvK0tITc+CWTAg3M8ZcZfyUKuWF3Q8B2N+LjJsGoR5O7N9ZKdnQXFxg7ezllWpmQvzkZBtgr+vDwRTDgo1rghw1UGRRSSk5yLA253tW3ByRS2vy8n3hfm5yJT0CPcyFB2bfV+J2UY4u7gg0Mv1lgEJXTkVShxcv1WFElqU2qQzEHIuwRrRBkJeWgmUWC1WiJ5BRe7YaFYZAI2WLRYu8Qws4S2gxBxkmiBUtiuYcqENjIRz6hkUBDSAVJANrTELsn8kDFlxsPjXBU8dfd18wfvUYjLzBd61IaRfgOxZC4I5n+1DqduBCTHZ/CIhFGbD2dWVdQPWpsWwChtNRgxTweS0BjCZ+cD6oJwS0ScCuot7INaiKpxgtSS4CmvGWpCNHQf+QUTTJoj0ukJGsQrb1/QpjkCJjbwO6TFMMLAinZIynhK2jhsBor2ZJumfUAftWxO+qaKnJPkME0nTJhxhzw4VSm6/u6FSKLkph8zBoNPAYrXdokDKTTmJSneqQkmlJio7ocpQQptxHFN2FH0jIeSnMyjRFmTgzVdHwuDkwkIh1JGXUySkp6dj7oY/IcYdR1jbbhj9UAcIWj3bB7n2/j51EV99ugITJr+O8EBfrFq1GvuJZTJj0eXBR/FIm3o4deYsPvjzKFyz4zFp/Fi46njMW/M9khKTIZhzmIgT6Y7I/lEY2bMN2rRqaV/csgiF10KAjM++/gl/HY+BcAWUkAgVaSSoOiVXXzCKbMXZsxfw+/a9+PNsErRuoZj7Sj9EeFQU3HFw4dWw6Q5BSa1G0KRdhOgXXgUo2QsxoG7Jmx+DEvJK8jxkg2eF4mnXn+jagpUKk+gbiazx5ipCCVXZBNWDNu6wCiW36bq/9VDCQTKmY8bi3/Hya8/Biysb4r9NzXRdh6VCiYNmKw0lTz/9dJlEV1JLXb5xJ77dcdi+V6YgeZKJphVDia4wA2sWzISzXlemWR+5307GJGLmjOlYtWIJ9PR5qUGff7j6S3Tu3BmNokLx1nsLsPmSCdrMOATd1R7LXx4AyWrF49NXoEuUN8YNew6nYuIxYeEqVmnAkyx2EZQENWqNxeOfB/VTsLL8FYXJClNDwezsLDw/azmUrMQynhKIFsgeAexhTjkvUwb0VHNKyHKyhMyMdOw9eBgf/XwAZr0eaWkmLJk1Dh3CVXl5B2+vkumOQglTO63VCFpKIr1C0bWsp6QiKDFB0TtBEQw3FEps4c1hOP0nzNEdob10Ary1sPKcEgrbUJuI4IYqlFzv4rkF21UFSor7NrE3P6rKvCLFkqfkaqbFyj4s4/2gz9j84v+Dg1iQhCETv8K8JRPhx1lZyKbMPosa9pG6PJUkl/6MHQt9R1HzPfuhXFYdsX9e/jjZsXEKFIVjApHyLUgTVaHEwQVsLwl+EwcOHARJPJcBB+pFAT3yAhqWgpITkLxCykGJi5MBX361AYlmAZG+Lnj84R4wma0Y/9okLF28kLnoVn+9EVn5RvTo2AbNGkRhz6Hj8PT2RpM64SVQosuMY9LT8wb2QONGDbFow294qG1jRIQFY/FnG7Dx7+PQiqZyUDJv7HNsgQ2d/TErQ27cqQcmDujFPDbD3l5RAZSYIXsEsoXLmfPhnXkO+itKxGhhZ2ZmYvCQQTWkJFjB2uVLMWtnCrp1aofRfToh2t8NEyYtxKAJo9DIR+/g6lKnF1vAYSi5dBS2kLvsUOJdVmb+9oCS4+CtxipCyVnYghupUHIb3w6VJbqaMmLxyLJdmNM9Ep9tPwmfiEYY83BbuOuK6vQUKzb9/Du+O5qCwLAIjHr0XtRytde3cIoNW//chq8OxqFWRF2MeqQDfA2aMlASJJgwb/4quLXvhqHtwlmzycKMS/jom83Yn25Dz/vuRf8OUazvDqHPsQP7sG7nWVzMK0RKgYiQkDDMHd4bfgYBloJMbPhpK7bG5qNDh3YYeG891sCSyCYr6SLWbPwbJ/JkPNytC3o3DbrpevMqlDi48EuLp9ls9rh06aHTaiG4+zJBJRr0BlcRlLg6O+OViVNwyuKCYI0Vy2e/AdpfMZRkZOdh1LS5yLOIeKRjS7w06Ens2HsIXj4+5aDE6h+NZtoszH57Jishpm7F+YUmvDBxGvJ0XuDN+SVQYojZA9E/komngdfAqveAJuUsmnXtjTcHP4y09IxrQEkQOGsB9DEHYDUXgm7MKwd5XGqOeJqCzz5Ygnf+TsOo/o/gmc53wdtZh/ETF2Dway+oUOLgvVV6esW9b4oUXet2hP4ilQQ3gzaZmtc1gpagJKw5y6eiBnqle9/cMVByiRrukafkjAol/2Lt3IpNK4WStAtoMnEdvpg1Fu1DXfHDF59hs9IA7z/dmtyr2Pn951intMaSxxrgyG8/YEWiF5YM7sRC6Ju/W4u11sb4qF9TnNv1CxZd8MT7z3WAmJfIPCXzl0/G0TVL8ZXYBB8OasskJzhbLsbO/BQDxozGPUEavPraAtw7/Hn0ivJG4vGdeO3XPHw56UEItkIMf2UJhrw+Gq19DeClfLw2czXa9H8GTzRwx5rF7+NioyfweudQ8NYMDJ22ASNeHYJWHiImvrESQ/73EqKpXdRNNLIKJQ4atzh84+Prg8cee6yMi4zUTL9Y/x1+/X49ZBdfJjrGGodV4CkhKJkybQbOGJ1Qz0eHtye+BJPZchlKcvIwevq8IihphTHPPX5VKKEYuVPKaXy5cjELwZDH4pvNe/HJqtWQ3QNgzcuCYMqGObI9DOd2QF+7CThjNiBo4OYXBNfcRDS4+368/GR3pGekY9hbFXtKFIMbS7qzmI0YPfYV3NO2vE7JtKnTcPfdHWqITgk9X2QUFOTg7527sfCX/SjU+UDJLcDS2a+gsZ+a4Org7VUyPTc3F4/2sevr0LA35LtBUOIfDUWrA5W5sy7BJAR408M3lXtKNEmnIBKUJJ28OpRQl+ALe0p63/j6+uLTVZ/AxUVtZXC9a+16tqsUSlIvoO2cLTg2dygLm0hpZ/HEJ0ewakI/uAuAzWIG5+QGL/KAXDqErivPYv2ER+Ek52LcxOV46Z3XEaWll14ZZqsMvU7LPCXPT16H0c82x6ythVg3/kE480VhH0WB0WSFp7c7nHUabFqxELtqdcOkrnXw1/dr8bvQHPMejIYVHL5eMB9Sj4HoV98H6f8cwqvrL2L19P7QyhJs6afRe9lxrJvUFy7WNDwzYx0Gj3gWPev6wWo2Q+L4CjWZrseGV9tGhRIHrXnNRFeNgBUbd+LHb7+DNv08LOEtIeSnQfKsIKfEoGfN8SQZ0Os00Ol0MJosGPfqa/h4+WKkOwglQuIJPNTnMQx7rAd4KBj23ioknTqA9t0ewsiH7gZpnSiCHlpOwoh3VsKSk8Yqe8Y99wTuadEQ4ATWQfj4ydN4Y+U34HKSy+WUaPJTweemoMC/ISaOeg6dm9YtYz2DwYDx48ejfbt2NQZKShtAshgRk3gJX2/chj9PXkJ4/RaYNeyULnUpAAAgAElEQVQB1KKSP3U4ZAF66Hfv1uMylGgNsES0ZdVjlmt5ShJP2BPLS3UJLucpYVCiB2c13zwooR47oU3tOSV1OzF5+2uGbyJa22EkqOE1oYQ0WXSx++35AYqC8PBwrPhwOWshoY5bZ4GqQEm7OVtwZM5QUMcYwZiIx2b+hjnTBqG2kwCxIBPLvtmM2CwjCk0FOC4G4NfXn4CT6RKeGrMBn3w5Ae4Wa+msD4gFyRg8fiUydTwmTnoFXYKdIBXleJBg24UTR/H59pNIM0lITYhHs4f6442u0Uj95xBeXnsW8155FC6FKRj49kbMmTEUke4GnP77N4zZ8A+6twhmot2CtQCfnMjDrneHw0fP4dK5E3j7293IMPJ4sk8PPNkqDBKpv93EoUKJg8atUvXNrqP23hyu9tbpFUKJXgdRkqCwrCTAZDLhnS9+waWD2/HlpyuQnp3rkKeEoCSiWTssfHUwMtIzMHLROlgTTuO+hx7DhH5dWTM+cro56XXo/cq7MGenMih5+bkn0LFlYxY/JE9PbGwcXl70OZCdVB5K8lIhufrC6OKn6pRUsm5yM9Owa/951GnVHHV9b6wyoYNL9o6cTqHMHt17XoYSjR7WyLbQxexjDfkqDN+EtrDLyIc0uYVQcgaWiFZXyMy3YFVA1KfGcGYzzPU7Qxt36NpQUuRVZaGoa3hKGJRc3M/uZRVK/rulXSUombsFR98bai8kyI9H3/nbsXTKMwjgCzF1xgo0fnIAHoz2AZdyAo98EYNvJz0OF1s6ho5bjdkrJsNftrLEVA3PQZQUu6dk0jq88kJHvLb2HNZOfQo+Wo4pgGdePIKRHx/B7JcfQ5iHAVs/X4n9RTLz4CT8sO5r7CxwQZSPG9q0boFmQa5QOAH/7PsTr/9ViNlDO0BmytQce0Gu5e3GBDdJEFSympGUlIBpC77EAy+MRd86rkyV9mYNFUoctGyVoGTnEQiFWawy42pQ4urshJnvzMF5ixMTurHJCjKMEnwtKfji4+uDkshm7bHg1UHISE/HyEXrYbt0Go3adUafdg0h26xMXM1gzcfbX/4GW246FF4DF99AuOQkoOE93fBqv25Iz8i4SvjGAk1+OkuqJTXByf17VFx9U6M8JTI2ff0rfNt3QutgVwdXkjr9WhaoEEqi2kMbuw/WyPZXh5KLe2ANbQpNTgokFy/7/VfUkI/k6EmVmMTWynlKdE6sWo4vzILk5mfvKuzqDc6Yg6uXBLeH7tIxmKPvrgRKukAbd/DqUEIh0fCWTBPoWlBCTT2psohaPahQ8t/eP5VCSdoFtJj+E/54bzTC3fU4t+dPTPvbjFUvPcS8Jr1eWIv1X7wGL0nEyV2/Y+Rfufh5yuNw50W8//5S+HQfhGcbeyEn7jhWHbFg1MMtoeTbc0oWLJ2Ig1+txE/Wupj3TDsYyMO9YyMmHXXF5pc7w2QqxPvzliK/xSOsIR8vGzFtzicQ6rVAh+gg1A30RZCPG0sMsaRfwPAPtmP2pEEIceaRm3Qem5P16N0iFLbcFHz651k8/eh98NQoWPPBfGS0fhZjW/uxnms3a6hQ4qBlqw4lmSzf4OpQ4ozxk1/HKbMLBMrv4AXIWid4GZNuGJSIiWdhdfWDnJ8DzpTD3jT153dBCGnAEl/JUyI7e1cx0bUYSqJhlnkVSti6kTBr0nxEP/s8+jXydnAlqdMdhRLS+9DH7rOHceL2l090JU8JQUl4C2iykyE5ezgEJZxkA2cprDqURLSDLuEozPU6/nsoqd0KusTjV4eSkCbQpMdA9AmHPmavCiX/8e1TKZSkXkCHd37GqBZh0LrosPdUCvo//Sg6R3oCioQf1q7DHzmuaOHDw+DE4ZMTFnw7sS/cBA75yefx0kc70KpRMM7HJOGBPr3RPdoHtvwkDJm0DnMXv4ZgoQATZy5D8H29MfKeKNiyEzFl+U8IrBMFJ7MZQs5FZDd8AP/rVgepMSfx/qZ/0Pu+eog5E4Otpy+iQZtueKlrNAv17922GasOpKFpbU8cO5+Ggc/2RRt6yZKtWLvhJxzL0yLURcaBFGDBS4/CXbh5QEKXVYUSBxe3HUqmo1ZwMAYM6A+5FDFqinJKSKdEKPx3UJKVQ9U385BjtuKJLu0xvP8j2LnvcEn1zax352Nzghm6rFjmJtYknkBU8w5lPCUEJZJ7YJnqGxJP863XAhOffgDkrBu7ZD10yWfQrFtvzBzS+xrVN1dAyYCeuL9Z2ZwSimtPGD+hRvW+mf36XJha3Yf7aruXW0mKokGzBhHwdrI3V1RH1S1QkafEDiV7YYloVzmUZCZcDp9W0VPCSSI4S8FtCSXUEVlD5f++ESqUVH0Z3bSZVYGStnO24sTcwcgvtEBn0EMvcCj+uSAdkkKjCRB0cNFxyLeIcNZr7UmkpDcii8gx2uDkZCjaTmF5RCaLFQaDns1TJBsKbYCLQQvaH2QJuSYrXJydAZsZIqeBs5OAL5atQm7znnipbRConUnexb3o/2k81v6vL5w4mYVpRKsV+RYJbs5OEEiXpMhy9JnZZGbecQ8XA3vRvtlDhRIHLVxcErx9+45yYjjMpWrwgDWyzfVDSWES1n66AqIkIyMrGzZRhI+XF3RaAfuPnoK7pyfqhQcjKzsbFlFmarAUhqEH6juf/YiF44eUhG+uBiXBjdti4SsDwWs0SMvMAb0hag1O8HJ3RWZWZqXhG0gStLH7wYmWctajH5MRI4fXEJ0SCXPeeAfrcnQVJrNKsgtmvfIMmgeoOSUO3masPP7KnJIyUBJ/CNbgJmVLgos9JbVbQZt8BqJXKISC9CqHb25XKNElHGEvHlpqOqhCiaNL6abMrxRK0i6gy/xt2P3OEJbo+l8NjuORFnMMr364GRERIXBx4nD8dAqGj3oG94a5lUDSf3V8FX2vCiUOXo3SUFLhplT+5REEybMWk2+/HL7JgOThD1J0Xbv4Hbi7OGPshEk4aXIuE76htuYjXhyH3p1al1Lc45CbX4DRr7yG6dOnok5wQKmvLhLj4YAx73yIJZOGMSgZOv9L2Io9JaY88ObcEkVXl9qN8MH4wfD18bF/R7HaHzgcOnIMb3z0Dbjciqpv0mHziwI9JDlrYYWnTz8mw0cMqzFQ8s6UBajzzBA80VAN3zh4K11z+jWhJLI9dHGHYAtufMdDCSXlUuIq6RpdLXyjQsmNXFk3Zl9VUXQtEki9MV/4b/ZiF2WFJJN+LCDwAgOl/w6Vrn0yKpQ4eLEJSmZMn4GdO3dddUvZxRuiXxRImp1BCemUZMZD9K8DbW4iOrdrBY2rN/Zu/hmZziHQFKSzHjiy1gBt2nlYQpuha7gr9F7+zGXHi2YcTMpH2pEdaNezDzx0PGA1Qnb2gpCbxMR4IOix6+wltG/dAta0eGxLKATSLjBA4giOcpIYlJB4mtU3ErVdgEb16kDWu0HIT4XoGQqtMQNbDhxHIWdgjQRtgQ2gSzoJyScciiRCk5sEm380+0GgjsEVDavVitGjX0D/Af0dtOydOF3C8jkfI+yRJ/BAXa878QRu22OuFEpiD0AMbsTyoUrE08p5SkIczCm59eGbyqGkNctbUT0lt9dSrQqU3F5HfOccjQol13GtPv30U3y2eg0TKavQ/aTRwRrdCULGRXsCq8EdQk4iawSmSTkHq6svoDVAl3mRgYomOxGSuz8TceILMiAG1Qcffww2vwjwpjym2AcPfybEZg5uDCE7CZBESN4h0MYfBk/Jee7+4F29YXHzhy75HOSgutBkJUB29mAaJKTbYCXFy/jDTFCNIEMxFdj3kXQatlr1wednQCOaIHsEMYiRvMPA5ySyuKfk5gtN2j8QA6Ohv7DXDkIVDIKSd2a/jY4dO16HZe+8TcxGE3i9ATqh4rVw553R7XHElUPJftgofJNKzesa2hVdr4QS6oZN3bmpND83FZVV39zy8E3KKVhDmkJ/Yc9VPSW28JbQkuYJdQ1Wwze3x+IEmJp1ekbmbXM81elAVCi5jqt58eJFPPvMQOh0VxHFoqZ19e6DNvUcRK8QlmhKP+Kykyc0GTGwko5CTjLL5ZDpgZl1CaJfBIMThQCAugmTuqN/JPiCosocZ3dok8/CGnoXhCwCBYFphlBJIoVSRJ8IQKNl8XNNagwkbxJsS4NscIWicYImK56pRAppF6BoDVD0ruxzyuYn2FCcvSA7ubNkOpEe5rnJkPWugKBlXh5WZplxEYrWGdrkE/bOTRWMoKBALF+xHG5ubtdh2TttEwWZGdlw9vSCE+sDZG9cVcyqqUnJ0Hn7w8vAOkmowwELVAlKQptBQ/cY5VtUACXU1VpDMOLqfRtDSTO7IFxF4Zv4Iul8OjdSelWhxIEVdHOnqlBy8+yrQsl12FaWZSxZsgTffP0tExyraLCQh9YA2UDhEUq2CwSfn8Z+5MmrQZ1ARe9QcDYLOJsRsqsvNBlxEAPqgLMY2Vz6XEMeC1cfcKR5QiqrwQ2gSY+DotFBdnKDNuUsqxgQfSKZbDz1/SBQIUhhMCSL7A2RupSKAdHs+3hjJksCpH1TqImytoXcFFiDGzMoIS+OrNUzrQbWcTWbIEjL5mqoBbspt8JzJrtMnfYGunTpch1WvRM3kTBvwWrc/cwzaOenQ8qprVicEo23ugSzk1m+5CNEPNAPPSLLV+bciWd7K4+5qlDC+sQQlFA57RWeEjuUJDN4v6WeklDqyXOaeXLs4mkV6ZREsxcPa1iLq0NJwjHm3WQ5JSqU3MrlV+l3qVBSqYmue4IKJddpOjLc6BfG4NSpU6AmdOWGIsNS525o8tLsIRTRxsIsNu8QaNIuQnFyh2xwgSY3hXlGOFM+q2Yhz4o2/SIUZ3fmqSAgkLyCmagTJyuw+YTa8zzc/ACNnn3O56WClB6pGySJmxGAyK5+9tIycwFEz0BoMmKhEBB5hzHwIA8NOybmZQmDJuUfyAZnKC5Fb5Vuvux4YbOwEA+FjAiytEnkJSk/CEiefe5ZPP/8kOu06J24mYT35nyMewYOQgd/HZKO/YE5yQ2woEcIO5mliz9E5AP90DPK4048uf/0mKsMJdSQj6CEVFArgBLqgC16hzPovmXhG4ISdjwkM38VKKH8sqSTsIa3qhhKghpCd+moXVRNhZL/dC1W9OUqlNy8S6JCyb+07ejRL+LkiRMVgomic2EVAhRe4Ww2SO4+TNSJeVBcvBhMKHoXu5IkeSV8w8AZ8xjIUDiHN+awRFcWVslOhOgRwGCGYsySZwjbjsIsDEr86oCTrbD5RkGTeRFgnhRPlstCnhnwWhbCobbunM0E3lzIqoHoDZJghcBEmx7DBNygc2YN+9gx2qzsz6Jvbegv7GZelSsH3aDPDSQgef6qeTb/0sy36eYEJZ+g46BBaO+nRfLxP/Fecn0s6G6HkmWLP2SeEhVKHL98tKZ69XwAlFhOgxLBS0qCqfomdj9szCNxp0JJlN1TUiGUnGI5JAxKalOi69U9JRERtbFs+TK1943jS+xfbaFCyb8y3zU3VqHkX9qWHppz58zDjz/+WP7BQEDh5s9+8FkVjTnP7qGQZHu+h5sPFHAMPhQXHyiimcXACQBI9U9gvWb8wElWlvBKHhPyXGjo3wk0JBuEvHTw+SnMVSzkE9iEM+8IgYfk5Mm+k1MU5oERsi+BE62QvGox+WzKgiDwEHJSABLQocaBBZS8xbFcFPpOAhYKE+mp34ZkLWcts9mM11+fjAcefLCGAQmZQsKctxcjK/Iu1HEVkJt0Fn/mBeCx+p7MTtu27sezo4ejW4QavnH0NqMH0xOPP4nMzEy2rq4JJcWddUOa2RVdi3RKKHxDnhKbbyQ0OcnMI3ktmfkbluhaiadEm3bB7t25dKRCKNGknIFIUBJ/uFIoadr0LsxfML9ib62jRlfnV9kCKpRU2VQOT1ShxGGTld+AFujmzVuwYMECWMxXCIqRbolXMIMTaoAkmAsga7T2XBNzHqg1o0zt021mBgyym689xyMnhYV9FEEDoTAbkrMnFK0TtBR6MbhCdvIAbykAZ86HQEmsrAlZOnNRKxpDkRfGGeStIbhRdM4QPWoxbwmFdWRnT9aLg3JOWHhJlsEX5kChxFjy3NhMbFuF51mHU040lUluJRjz9/fHmzNnoEGDBjfAinfiLmTs+GML/krIA1NepgxXEgQoKkySOSc827czIj3VDq6OXl2HoIR11j3FwLxCKPGPLqlwux2ghPWwoTBrwlWgJPUsxID60MUfrABKIkGqzMW9b1QocXRl3Zj5KpTcGDtWtBcVSm6gbakqZ/Gixdi//wC02lKVOcxj4sdi21QizDQ+ZAWKRst+yDjRBvA880pQ0ipPcGJwY+EZSnqledRAjLeawFGjMBdvFvZhCaeSDZr0C7BGtGGVCAQ/5I3hqJS4yO1Niq/kmVF0TpANHuAkC/tOWaNnb6HkVSElHdJJIa8K6ZrQNgrPsRJmgp/ikhJaMDR6P/IwBg0aBC8vVZ/jBi4hdVdFFigPJTpYI9pCF3eAhXHKhG8YlJwsgpK95T0lVYUSug8lC6tEo3BqpQ35rtb7prKckmtBCXl90s7CFtioQighjyd5LellgWykQsl/c8tUDUo4JuGuKDI5yksGx3PseVv8LGV/p98DygEk7zU9g3m+pL6RtifvdbEExZX7+28scPO+VYWSG2xb0un4/Y8/8PFHK5GdnXPZrcpyQzwh+kfZYaMkN6NotRb9ncCE/uPJc2I1QdE7sxAPlQ+TKivtg1zZtGLpwUmQQzBird2a5Y8oOjcoWh3LW+GsRvuLu9bAckzIq0LJsFR2TNuRd4S8MmwuveWL1qK3fZ79mWCHKoPoy2ih0H/16tXDsOFD0bx586tWHt1gk94Zu1MUmC1mGK0yXF2coBMqSH6+M87ktjjKclAiaBl46+IPVQwlVH0T3Bi62AMVQ0lWAiSPwGuHb0QbFEUCKHRZkPWfQAl1MNaknYOtVpOrQElwEZQIKpT8hyu1UijhOFhzEvDLX3tQt213NA7xYA5Uc04K9uw5AMk1FJ3ubgq9YMb2H7ci+t77ocs8g0MpQPdWofjxmz8g6bWst1qTDl2ApBM4EZfGJAfqtemMhsHut60i67+9LCqU/FsLXmX7nJwcfPLxp/j9999hMpmKfsAVVjFDSqkUlmFKH0XSv3YKJkiQWR8b5kWhGUTJisQE1FgSqmD3wLDkWcnG/kxlutaoDuCN2SwMRKEaAhmCF062Ma8Ie7Oi7QlwGKbTfimBUMdCOAQvhOlE9AKFhNIvlAikUajG29ubNSB8uPfDMBgMN8lqd+JuFaRcPIuFX/2KX45dQqGsIDggEI907YzhvVrATavCyfVc1QqhJLItK3e3hLcq7ym5dBy2kKtDCZXoklDhNcM3twWU1IWGPCUVQAmJIZIOkT6WPCUqlFzPurpR21QGJeT9OPb9fCz6+STCWz2F10f2AAqSsGDGbPD12kG5sBs+3V7GsB7emPjkeDz67vtwPbUeS/YrWD7xMfyy6S98u+YL3PXQ03igZxcc/mIh9hQGokuL2gi7qz3qBbmpUOLgxdyyZQtFAko7rRzcQzWZfv78eSxbthyHDx1mbzasfJgSTwPrMaVXFmIpgg4GCIQT5DVhDhRyc4gMRAgyKMRDnxF4lHg4rCa7pySiLQu7UFIs7Z/yQtggjwiFYhh4yACnYZBD3hrmMaFewdRYj32HAk1OCvjcRHuyqyyzMFS37l0xatSoGiKI5tjCy0s6i2FvfYNeT/bB4x3qw1XLITM5DktWrkd+nc54r39r5pJVh2MWuC4oCW0KXdx+pv1BDflKEl39o1mVDnkhLkOJgYU/KbeKeSR1TnZ4/zeekvpdoLt0ArYAe7lvxSXB7aBNOQ9brQYV5pQw1WdSqb0SSgLqQUN6R84e0MceUKHEseV0w2dXBiW8Uog5w0aj3eihWLlqO+a8NwXKuV8x8YNdmLfibXiIFtYQVavLw/+enoRH3p4H19NfY+kBBR9MHgRFZ8Wkfs+i71sfo224M76ePwuH5Qj0aFsH4Q2bI9Cdnt3Vc6ieklt0Xffs2YsPPliKuNg4aDSCXeHVIxCiV1jJETDPCYEDeTVYsqQdTgg2mIeDYEWy2b0bxdooohXatH+Y4qo9JFPk9WBAQ94QmW0nUy4LeWNYrggJvvHgFLEIYDiWS0JCVNRThxYFAUnzFs3x8svjEB4efousdOd9zYbVHyEmrCsmdo4oe/BKHkZP/QIvTRiOeu6qoqujV/aqUJJQpN0Rd/BySTCTmSfxNAehhPJG3P3seVs3CkoST8HmH3lVKLFGtmUvEaxfzxWJrgycAupBm3yyPJRQWCc/A5KLpwolji6mmzC/0i7ByUcxYOwHeHVsX6xZ8DkGvL0Ijcx7MHHp35i3fBbcLEZwWgP0hlz8b8Ak9Jm9EK6nN+CDfRI+mDIYksaMKf0H4tH/s3ce4FFUaxj+pmxJNr33Hgi9VwsiYEOlCihF5KpYUCyAvaKASlGuBSkqItfeC6IgSBGQEiAQWkjvvW6fmfucM0kgkM4OCTDjwxMhM+fM/Ofs7rt/+f75qzEgwoBv334N2wqc0DM2EP1uGIuOfnrVU9LCdVU9JfUYjHzQ//HHn1i4YCEFBLa61NEe2JlKxFMSIR6MageTHGYh/guJAocME3J+CflWRz0fpCy4MJnG00loiOSC1MIGODD0OlbOFRFpUIcmsRJPi9xSmwFjLqMhIDIHEa2KiYnGk3OeRNeuXVu47Ffa6USnZDUGTZ2OawLOr7BZvnwlOt9+J4ZHXAmS+45deyWghICA7tR26jEheVQ0mbXdQUmH6s7HdXNK7N4RVECRJLGrnhLH7rXWjNYYlJDk1oM/v4sVW80YNjgGSfs2Ah0nYt6kOLz82DPwHDQKYvw3MPZ7Ai9P74VlTzwAc/QwOGXuhjFmDJ6ddjWgtdaFkmWv4YAtDCP6RcEnuivigj3I2/lleaiekjZY1qqqKnz//fdY+8mnFAJY0sfGO4KqtJJ8EgomJPxC3SUSzfegYRmacFpdb0rDM3KYRlOQRMXTyHXkGgIdJKGVMgf9O1ddPcPK4mc1AAQGXHEqFVAjGd/u7u547PHZuOqqwdBq1TLWpreGgDcXf4yhM2agn9f5QZpV769GyI134GZV0bVpU55zRtNQcoB6Rqh42tmektTq8A2Rn6/RKakO37Q1lJAwkTV6oBxaCq7rKSHaKuSLAQnr0meqDt8QcTVSAUc0VlQoafE2UuyCxqCEgYBju7bAGn4Veoa6ojj5MOKzBVw7qAfsFXnYt+cAbIYQXDOoGziiwl1ZiL3/xkNwDUL/Pl2hYyWwnIgdGzYiZvBwBLpqkHToXyRmFNCcv/Cug9AjwqtGeUCxZ2yrgVUoaSvLA8jNzcVn6z7Dhg0bIAoi4OoLm2+U7L2gMMECggCSNCWRUAyhDJIHQkMydhkwRAF8SSYVR6tOYZXzQ0ipLw0FcXLSK8uCFURIZCuTUA4pJc47CclUAa1ehwcemInhw4fDzU0V+mr+lhCw9KUFeP1QIZzqSRwx21zwzbtP4bpw1abNt6l8ZuNQ0hfajAOwBXc/H0qSSUlwH9oTqt1Bic0Ma/Sgak2Vc6AknOTBVAPWOVDCFabK6sqqp6Sl20ix85vMKSE90UhxAinvJbpP9K2ceMIZcDT0Lsl/J0fNvxFNK/o+Lx+kr5ooCPS7JUvD7zWvDZFW5VyuhwolbbyyJKRzLPEY1nz0Mfbt3QtO7wIhoANEEuOmm5i+RctlwbRiRk5+JZU0NEGVCq1l04Z+VM9E63Im2ZVufjIAEfUi1ws0uZWtLARbkAweIoaPGI57ZtwDf3//NrbEpTm9xWKBRaBpyOcd5G3DWa8DT3QI1KNFFmgaSuKpLsl5npJLGUqIAFxQ5/M8JSqUtGjrXJSTm4KSi3ITl+kkKpS0k4UlYZyNGzdizeqPUFxSCikwTq4MoEJmJDFWhhPGSkp+CZDIpb+kgoAIqknOHrQbKmmiR+CEIT1DOF7OT6G5KDKR86VZQEEaYjvEYuYDM9G3b592YgH1NlQLnLFAk1CStg/24G5ypcrZ4RsKJX2rPSXRssx8i8M3rq0TTyPVN40kupKquQY9JcS7k0USXM+BkrA+4IiKs+opaVcvj2ZBiWiHySrBSV8tpCkJqCivgMbJFU5aElIHKkpLwehd4KIn79Xt6hHb7GZUKGkz09c/cXl5OZYsWYptf/8N0SeKKsFKJExD9Emop0SklTKkAkcuDRbBlZNOw0Fy/ojOCYzFJGuUEA8LR5Ja7VSQjc89BY2xEHdNnoy7Jt+l6o20s7VXb8dBUEIqXEh+hm9Uk1AieATJPZ60+jMlwVonsMaylountRZKknfJIEXKietAyQFaVUfaSIgGbzV8045eIE1BCSlkSN/zFRb8XIC3X30YehbYt/EbHMoxwmzicO/D05C97RtsOm2GvdKK26dMQrCb9rKtqGnJ0qlQ0hJrXcRzidfknWVvo1LvC5E29CMCaoKcxErCNjQkA7lPTUUBRA8CJbJEPGO3Q9LpaOM/eg6Rmc9OhJ8zjwWLFiI2NuYiPok6lWqB1llg2tS7kZGRITfkI4quRDyNlgT3pXLztEtw7knYSB+ZmpJg4ilpCZR4hcg9n2qghOj2kPi91UjbOZDGlQQI+MIUsBX5sHQcSst9GVMprOfKzCsCJd3BFWc0CCUDBg7AokULW2dg9apWW6BJKIEVn761BAZ3HtGjZ6G3vxNyCwrh7+eDv9avQvgdD0KTcgL+HeMQv+49SAPGY1Cs12VbUdMSQ6tQ0hJrXeRzs7Oy8djs2cixO0HyDZfzSUjiK/Gc0AodKr0GriyXKj3KJcIk30Qv65hUV+iwmUfQt1MUFi9ZrHYTvchrqE7XegvcM30GUlNTG4aSsGoooR13q3VK6kAJCd8kNRq+EdorlAR3BV+QDLt3eKNQcvXVV2H+a/Nbb2T1ym7k3XkAACAASURBVFZZoCmdEltxEp5fHo/nJzjhf6dC8eDYnpDsFmxa9x625fpg4TPTYLWLYMwZWLZmF+57cCIMrBq/IYuhQkmrtuTFu4iEc154/kXsy6oC4+FXHcKpTqwkkEJUYisLIbh40xySGm8K1Ywn3/oKUnDrVT0wZ+5ctVfNxVs2dSYHWKBZUJJzAjYCJVlHZPG0aijRZCXA7hsNvii1LpQk7YDgHQlRR/rbFMLhUJKRAFtAbL3iaQ3mlNQXviFQkp8Mu48KJQ7YSg4fotGSYJbBiS2fYPEvGejmDxwu9cLyVx9CaW4uQiNCsOPzD6G//l70963CO4vWYfys++HvxNJKHfVQoeSS2ANlZWV49LEnkSR6geGJTDxoCIeKoJFyMeJq1hpkCCElZETxlThRKosxql8sHntsdt2uxZfEU18qNyng6L49+HDzMXTr2RczbugBTi22ccjiNQtKSGIpCd9kH6sHSmLAF6WcAyU7qVeR5GqxRCHVoZ6SodCmxct5IfXIzNcLJWG9oSNQEtm/bk5JYBfaENPuG6l6Shyymxw7SKOeEtGIr/67AiMfeQx6VoMNK5chZOR04MSf2H40Bzr3MEy/Zyy2r34eW7LdEertguvHTkYHf2c12VX1lDh2oyo5GnFj3/voUzD7Rsu5IzUia8RTYq2CpDXISVK0Oy0RUQM6Oxvx9puvw9lAgOXCjyqTHYV2IMSFBytJyK60w9WZhxvPwG4VkGWREOzCg7+CPpSP/rMRc35IweQbuiPz2AGccLsKq+/uBVVY/sL329lQQkKR9IM7++iZnBISvmlLKIkaBG36QZg7XgOnIxthjmsYSrQp/wKiDdaoc3RKGoKSgDho8pNh848+C0pKIOkM0GQnAIzckE8N31z4PmvNCE3llBCpB9rnTI5HUEkHogxAqiwZXkPfIwXS/oM0ZJUYcDxPf68eqqek3e4BiyDCaBHh6Sx7Q8jx6brPsOLPQ2CrK2qomg6p+LWbIGqcz3QXJomBZflYMudeDBw0qOZ1gYJKG3xcNK3a/JLFhJd2lMPHIMHXyxUBVVX4R+BQUmDD/Bt98eKfeQh1Z8G7uOChri70hZhfJcDPhUd5lQ0Mx8AqSCi2AcFODNKMImI9tTjzdO12KRq9sZXvr4TPsAkY29EDdkspRj+yFuv++yg8deo7zIWu6HlQEtGPanjUJro2CSX1hW8c4ykhpfjm2GugS9nbNJR0GgptMoESezOh5BhsRNm1Xihxhib7iAolF7q5LvD6pqDkAoe/oi9Xc0ra6fJXWgRM+ykD0T563NXRDR28dTBXFGP0o69A0rnKuSPk3olSq6WSxshJkistHQYQ4WTHqsUvwSTpEZ9rwtrjZXBngWU3BrdKzEs0W5Ej8jAYK7Eq0YIcix1vjQjEnt2ZMAc543CFEx6L4/HApiIsvTEAzlYrpv6Yi7V3hGHlz6lw8eGxoYxHsGSFUaODF2NFTGwApoVV1/C303Vo/LYEvPHWGlwz/R4M9tVAtJvx4APL8OryefB3Vn0lF7qk50KJhXhKco7RLsC0+qYGSgLj6L8TMbU6OSWksy7pC+UbXS1I1gW6JEdBSTnMHa6BLnkPzB2vbdxT0iCUHKbqs7qkHWeFbzpBU5gGm1coNAUpdT0lxhKqTaRCyYXurAu/XoWSC7dhQyOoUKKcbTF3ex5IxxraV68V83x7qhzZRgGwi+jvo8O0aD2+X/o8zK7+sqgaGZTjqWCaqHMGS7udGqikfLdgLwTcMA2fHitFslEAwzO4KcgJMT765t+JBIyJccXQYGfZ2yKKeG9zDrp18cBnRyqw6oYAHDqYjUMMg0pXTzwUyeOJ3/PxzE1B8LXbMOPnXKweG4qPfkuDzoOHNtQbceZK7LM7Y6SPFcuztFjQUx770jzkhnydx4xDd1fij7XixRc+wuyXZsJbR1RiWPh7u0PP16NBf2k+8EW963qhJPc4rKG96kIJ1fY4Rjvvng0lRFSN5mX4RLZfKInsS5sEnskp6QS+KAN2z+A6UCI5e9JmmyRXjISw1PDNRd2K502mQoly9lehRDnb0pEFQUJivgndAlv+4Tvky1TsLTCjr6cGj/fzwXX+PCb85yGYXAJlyXhSAsxpzkCJuYLGnEVWgxEd/fDwQw/jqxNl+O/BYqSaRLzczxtPD/Rt5RNL+HF7NpgIH9weyGLe5gK8fEMgdm7LhHcnN2zM4vFUVw1mbi3B+yP8obHJULJmbAg+/DkdBm8eTIg3uporsMtmwGg/C97N0uH1SxxKlr34Gl7ZniqXa5NWAC56SFUmmUJFD3yz9lUMj1R737Rm0zUMJT2hTdt/xlNypUAJbcqpQklr9pKjr1GhxNEWPTOeCiXK2ZaO/OuJMqw4XIKf74ho0UwlVTZsOF2BG6Jc4WUgSVAMTZK6ZcoDMDn7yuGb86CkkkrQi5wGwzr449WnH6Nz2kUJGSVWbEwqx4w+PtC2IhPVlFOIuN/KEOOpwbWxXpjiasOsf8sRE+CK5dd64YNNGfiuRMTcwQG4MVhHMrow8es0lLroYCi3YVyMDgj2RhdzBXYTKPGVoeS1SxpKiKAuabrV8NJyHFtvX5wWbYYr9OSGwje20O7QpB+sCyVEoj24C7Qpe6l4GikJvhQ9JXa/GHDFmbQU+Ez4JhPQu9R2CFc9JW3/glChRLk1UKFEOdvSkcf/lIG/Mo3YPyEckS0IndR8zp2dLilDyYMwOXnLAmoETHgtLQkmsvIgSq8aHURei+ERrnjlhWfqPB35Ml/TabLFjy1JMIugtfQcy0DHMjDbJfAcQzPJJVH+vZ4nvYpBoeTRjflYdFMQNKysmkImZ2mfYvmnAPla9VAtUJ8FWgYlR6qhZF9dKMk7CcE3CnzucRreqckpEbzCwJVmgcrMV5FcDdJPyibvzmYouhJp+sZzShJhD+gI3el/YI677vxE18A4aDMOwhI9qE74xu4XDb44EzafiLpQotHLXcNVT0m7eLGoUKLcMqhQopxtUWUVEf5xEorMAhYP9MGTA1obOpFvkkDJyMkzYXT2AUNaXNeBEq0ccyaeElaD4ZEGvPLCswo+XdNDEw/C5V3mJuKLNZ9i3YniemFPFA14/cmp6BXQ8tBd09a9/M9oFEoyDsoy86QkmIRviHgaySlJrQslmtzjsogaadxXH5S4B4EryYDo5gfGZm0ESlLBVuTVysw3F0q0BEo6DYPu9K661TcEStLjYYkZ3DSUlGQDvFaFkna05VUoUW4xVChRzrZYs7cQrx4qhk0COhh4bJoYST0LrT0olNx1P4wGX9kbQSTlSU4J9ZQoDyVZuUa4+zjBpQXujcoyI2Bo2TWttc/Fv07C8YREHCk21SuYJkpaXNO3E/wMl3KF0cW3as2M90y/B6mpaVRmnuiU1FbfhPakXgYaxjkLSqwh3aBL+RfWyDPhG4dAiYsPuNJs2hivpvdN86FkF8xdhkN3amfroMQvijYHlLuFn+8pueqqwXjt9dfabpGu0JlVKFFu4VUoUc622JtlhIuOxZ48M/p5aRHqoYWbU+uVOWQomQmji7/8zdxupaqudaCE10HiNRgWScI3DvSUSAJe+KsIM/t50hyVYquEGBcWieUC+vqTDqt2xBfaEO6lA2OxQ2vQgjXbUGE04pN8DZ7q4iyHcNRDtUAzLXDvf+7D6dOn64eSzEOwhXSrCyWh3aFLJlDSvzanRIaSKPB5Jy/AU+IDrjwHXFGaclAS0Z9WCpFwUp3wTSNQQvKZRt46EnPnzmmmRdXTHGUBFUocZcnzx1GhRDnb0pHTK2zYmmXEtDj3C56J5pRMfgAmFz/ZU1IvlGghcTyGRbk7FEpIous6ows6lRZjaT6LrqwFGZweXRkL/DsFwSu5AJkuWhwtA8Z62vGv5AQ2swxTRgTj9R+y8crYYHi1wMNywca6KAOI+Hf7Xnh06o4OPk4XZcYraZJZD8/C0aOJDXhKqqEkJ5EmtJLwjbUBKLH5x0KTewK2wE7n55Q0K3zTHCj5o1rR9UC1zLycU6I9XY+nhJQ1B3Wmwmu14ZuIfuCL0iG4+TUbSgRBwKOzH8W4cWOvpG3RLp5VhRLllkGFEuVs63gosVoxcuLdMHqEV4dvbPV7SiiUuDkUSlITsvG3jw8i84px0sMTXS0V+ENywUPuVfiw3AX3upiwOKECO8sY/DTeH89/lYa4/qF4LEqLZV+lYfzt4Qh1an3oSuFlauXwAubPW4zYafdiUlfvVo6hXtaQBR5+aBYSE+uHEl3aAdhCusoekKaghKijkkTXgLhmQ4lE8rP0bmBMpRANjUOJpcO1dFwSXtKS+6K9b5qCki401NQklPhEgLVUyGrN54RvCJTMemQW7rhjvLqJLrIFmgUlJLGfqGsTmfnqKgPa1520CSFrKRGJeRKZrK7Qk6Q6TflqZOpJlaV8OUP/EA/Z2deT80ihAfmPyBKwJJHvnLEusnkuaDoVSi7IfE1f7FBPidWKW8dNQpV3TL2JrqRJn6hzpaAyPMLJoVAiFBTj43JndKwoxRF3T/SylGOD6IJHPIxYXa7HhmMV+GmUL17amIeHe7vgrT3lqNJq8dmNvnjs62y8Oi4Y7pedyKmAhc8uQ/D4yRjbybOezcDASael1Urq0XILNA0l3eQEViWghFS3aQ0tgJLdsET2cSiU8AUpEN39aS6KCiUt3z9KXtEUlDCMhFO7f8PHX25B91um4I4RfZC243v8lCji8Zm344flz0Iz4jmM6s7i7bmv4lSlFX5R/fDgQ3fBQ8PAUnwaq95djUJNKKbeOxVx/s7Y9NkH+CXBjhffnIdjKxfhZORNuGdYLFYvexuhQ6dgeI9AFKYewIoV62HoNBT33XkznEnp4yV2qFCi8IIpCiUEiFkinlZJE10plOjdIDEsxnT1w5zHH3Xg00l49s98DPFjUOjtgc6WSmwRnTHdzYwvjE5wSS/AHhsHXgSinFhc39sPZSdykWfQoog34L5o/WWo1yFgyQsL8M7pKnhoz3/x20U3rFk4C4OCXRy4DlfOUM2DEuIp6XQmfHN6d3VJ8BEZVqiHpBWekosMJbaw3uAK0yB4nskpUaGk/e71xqCEeDNyEjbgibe3YMmiWVi36F1cP/t5uB/7EWvjJSx+8W6seWYyuDHv4u4BDJ65cy6ue3weTv36IdD1Hjx4sy/mTL0fg59YjPCCzXjvt2K8uXwOdq54Heu2n8KoR15H0D8f4FCHCZgzuisWPfMcom+fjVtiKvDE7AWY/tpbOPn5cuiG/gfjB0XX8b60X4ueuTMVShReJUWgxKfDmd43RGbefDaUuAOSHWN7huKJ2bMc+nRlFTboDBroG4Bv2XlY9zCbbICu4WsceoMXfTDZUxIzZQbu6Ox10We/3Cc8H0oGULl4a2hPkPCNNawnDd/Y/TvUhZLqbsJ1oeQEhZPzdEoayCmRLhRKco7R+2o4p6Ru+MYW2gscySk5G0pKsiAaPOt6SiSJ2oDIzKvhm7Z7BTQGJSwjYdtn8/FdUhzefmUSRJGEaxgc37gOS77ajU5x4Ug5ug9XPfYhpvVn8OxdczHooUdxesPHcL56FiZGZWHs/evw8a+rEWA8hFmP/hf3vbEY6V+/g+OMP04fK8XY6DIcjxmLJ0d1xRvPPo/oUY+hr7Qdj7+diHVfL4TOZmlVa5O2s6gKJRfN9opBCY0zSnLvGzNpyOcKxlIB8HpIHIexPUMcDiUXzWiXzEQClr36PiInTMboOBVKHL1sdaBEkmjzOj7/dOugJFtOiNWdlhvy1YqnKQQlfGEKBM9QaJN3n18STBNdz4aSbbCF9j4PSriKAtqAD5JQHb7hwNjMtEqHlEirUOLoHdf88RqHEiD+5+VY8Y8TPn77YRzd/S88orui8J8vservfNw/5QZsWLMQAVPfo1Dy3OTHUeXtgTyzJ5YsfREepYcwYfIiLP3xK4SV7cADT32Jp5YvxNG1byI77GYYDq1DaokAj2H34onbu8hQcvtsXO2agFkvb8RHP6xEecIumD0jEO7resnBieopaf4+bNWZjoeSO2H0jAQ4jiY3kZ9yl2A3MOZygNNC1OgwrkeQCiWtWrGWXCShtKgEvKs7XLSXXcJMSwyhyLl1oUSENbwP+ILkc6DkBOx+HWiTOlp901D4JpuEc7pQhdW2hZKBtBLoDJQMgjZlH+xBncAV1vWU1AslVhPtfKxCiSJbrtmDNppTwjAwFZzEy6+8A//IcJxMzMOs1+dDc/BrfLzXjjdfvBsfPTsF2vEf4J6BLObdMQdjXn0Gv7/9Jjrc9QwmDgrEN8tewb4yd+jN+XDuOAJPzhiOHxe/gszIcZjWIQ0znl2Dq2e8hLmju+L1eU8jZtRjGNvbgPcWLkChUzCKkk7gplkvYGTP4EbbYDT7gS/iiSqUKGxsh0KJzYbbxk5CpWckmPqgxFopQwnLY1zPYBVKFF5bdXhlLVAvlBRnyOW0afE0fENgRC75PVkLJaSiRZOZAHtA3JmckiagRPAIAGsx0QoGIjN/oeGbBj0lEf2hzU6EJaxndfXNIGgzjsLuF1EXSrzDwVUVQdI41fWUqFCi7KZr5uhNJ7qyEMwlSE7Ng2dwOHxd9agqLUBhlYSwIB8UZJ4G4xUJXxcg/VQ6vMLCYS3JRqVgQGiQF1hGQGZKCiycK8JDA8BCQHFONqxaTwR6a5F8Mhl6n2AEejojOyMDes8AeLnqAMGM1NNp4D38EeLnIXvTL7FDhRKFF8yRUELctbeNnYhy745gBCKJDYCKp8nhG7lTrUR/jusVgsdnP6Lw06nDqxZQzgL1QQlXWQybT7jjocQrjCqnSkxbQMkR2P0i60AJ8eYw1qqzoMQGSeMMxlSmekqU23LNHrkpKGn2QOqJ51lAhRKFN4UjoUQUBNw6dhLKvTvQShta505k5m3GaigR6dOQkuBx3QPxxOyHFX46dXjVAspZoH4oKaLN6hzuKWl3UBIAxlpZB0pEnQttHqiGb5Tbc80dWYWS5lqq5eepUNJym7XoCodDybhJKHcLl1UuSUO+c6FElEFFzilRoaRFi6We3K4sUD+UFMLuHQ5t+qEmwjeHYQ/oVCd8Yw3pAf3JbfXmlJDE13bjKSnJguBKPCUqlLSrDXnWzTQHSjRaPTQ8A6vZDLsIaPV6SDYLbILcidpJy8FotoJheeh1Wgg2C6x2gf5Or9dBtFthsdrbqwkUuy8VShQzrTywUlBCuoaSTPwzUOJGvSdSdfOysb1I9Y0avlF4edXhFbRAvVBSXgC7Txi0GQlnoCSQ5I6chDWYJLLupiqp2rR42II6QZN3StYpyT6CtocSgfbl0WYdPSen5KzwjUcguKpiiHpXMKTRJs0pEcGQCjsXL9VTouB+a8nQTUGJaC3DV599iRKjFZF9b8TNV0dg/aL50A25HxMGhqMwcTPmfJWMVS/dh5Pbfsbm+CR4RvbDXaOuQsHRnfj8j3hovWIw/a4bGpRgaMn9XkrnqlCi8Go5HEpI+MYzCmDl8sDaLsEaHRgbEU9zAUm3HtcrWM0pUXht1eGVtcDDD89CYk3vG0muvuHqhRICH9UVLbVQUi333p6ghJQ1Rw6ANvNwNZTslYXeMg/D7h8j55Q0ACWsqQyCqx/YquI64ZtHHn0E48ePU3Yh1NHPs0BTJcGHNnyGws5jcFOMDtu2HUXfwXH45K35MDr3wexZo/HrJ4uxMU2LpS8+jvh/D6B73x74dc0a9Jk6A2X/bkfU9bfg3yUvwGf8o+ge5HzJVdBcyJZRoeRCrNeMax0PJRNQ7hlDZ2Zo+IYHa6mqVnS10m9YEEUVSpqxNuop7dsCTz4xB/v37wftAXJFQ4kA1lR+HpSQD8Y333oDAwcObN8LeRneXaOKrrDhlzXv4Jr758FNEMGRSklU4aMPP4VB54SBtwzDz//bgqqKPDzx7JPQchKO7/kLf8QX4v77J0JHvnDai7F48de4Z/YMeGqZS05r5EKWXIWSC7FeM65VCkookJBQDam+qZWZt0LUkm61jFp904y1UU9p3xaY8+Rc7Nu373wo8Q6FJi8JNhK2ISXBRGaedAEO6gxt8p7q8M0l6ilx8wdnLgNJapXDN3pIvA5ced55UEK6hi99eyn69e3bvhfyMry7xj0lAv7+chXCxjyIKD2DvJxceAW44dPVX6Bv50BsTMhB+IAbcfKn/+GpF56EucoIY2kutmzYgUF3TkWYkwU/rlqD2NEz0MWfeEkuvbLeC1lyFUouxHrNuNbhUEISXT2iwaBa0ZVAic0EidK1FSKJQTOMrOj6mJpT0owlUk9ppxZoDEr4onTYfaPOQEn2MRlKUvdeulBSlA7R4AXWSqrpzoISjRO4shwVStrRPm2q901ZRjzWbM3Dbb3d8Nv2XDz44EisW7keY8YMxWvPr8Yra17FOy8sxTOvzMXXqz9GVO/eOL3/CIZNuROpv7yPeL4fhsV5ITA8Cs719NVqR6Zw+K2oUOJwk9Yd0OFQMnYCyj1iANJ5lvTnYHkwdjNVeKRQojNAEkVMHhSDhx64X+GnU4dXLaCcBVoGJYmwBXU5H0ryk2AjvXHaQ6LruTklGdUVRETojeSUqFCi3GZy8MhNJbqSL4ai1QyjVYDBxQBGEmG3C+B4HqJdAK/hQDxdPK8BIwmoMpqh0TtDyzGwWi0g4xPBbr2zMzjiEb+CDhVKFF5sZaAkGmAJhFioe5ckuNK/k0RXnQF2qxXP3Dkco269ReGnU4dXLaCcBRqHkjTYfaJoczoaviG9bc6FktAe4HNPwu4X3Q6hpAe0OSTkFAdN5hEVSpTbRoqM3CSUKDLrlTGoCiUKr7MiUOJOet/wcvWN1onCCKnCYQQ7TXi1W0x4+s4bMPo2FUoUXl51eAUt0GhOSUEybCR8Q3JJLmMoIVV2ot5NDd8ouM9aM7QKJa2xWvOuUaGkeXZq9VmKQAkJ33AsGKupHijRUDfh0xOGqlDS6lVTL2wPFmgaSiKpPkktlAR3k8M30QOhTTsA26XkKfGLBleSDdHJvVqhWc4pYUQbBBd/cGXZNKeEqywEV5RKw7Vqomvb7dLGc0qA8rx0GF1CEOjK4XjiSUTExoI1FmLP3gR4RnVH1wgfQDBi145d0AbGoVeH4Oo2IWc9k7UMu3bth1t4V3SN9Ke5gtbSbCTkiOjbKRgiie/QsgbaXKSRo+kz2s6S58+sQonCq+FoKBk55g5UeHegG5SGbzgtzSWRPSVWmqlPXjBPT7hehRKF11YdXlkL1IUSiSaysuZK2L1CoKGekssLStjKIvr6JYnrNYmujGiH4OInQ4mbH/iSLLBlufT1r0KJsvuvsdEbrb5hGRzf/D+kR4/DLZ30eOPVtzH9kUdx+I9vYYjsjBN/b8XNDz+K5G9XwtjhOpTs/APRt05G9xCXWj0SovL650cfwG3AUKT+vRW9J05HkJCGT9d/gwy2MxY/PhqFmSeRW25BcakdoUEuSEkvRs/+fWFgKnA8OR9lhYUIjghBdko6guJ6IMzLGXIjkvZ9qFCi8Po4FEpEEfc/PBvHjXr6TYm8MVFSroESAilaPexmsxq+UXhd1eGVt8B5UBLYmZa/10KJTyT44gzYfcKhIdU39XpKTsDuF+OQnBK2IBWWTkNpl1+iG2LucA10pAS5w7XQJe2GJbKP7KEJ6ox6uwSflehqDe0u33NIFzmnxC8a50GJzQRGIJ6Ss6CkOAtsuQolyu++xmdoCkpObPkS6eG344aOeix7831MfeBBuHIiONGEn9b/D4PveRBupio4uRrw6wcfIHTkZHQLMpzxeDCA2WiBs4sG37z/EXpOnI4wvQXllXlY/b/DeP7J8Uj4cSk2G7uhgyURR5k4DHTNRprfMEzqWY65C3dgys2B+H5rHsYNC8WGBBuenXkbrFahrU3X5PwqlDRpogs7wZFQQhbrlYVv4c/jBWCIoNTZUEJKgkWSU6KD3WbH0xNVT8mFrZx6dVtboF4osVbB7hkse0p8IsCX5MDuHdIglGiyjsIe0AF8TuIZmXlXPwjeYeBKsyG4B4EryUCDvW+MJRAMPnC1lyFYa4UpuBcKj+yCtawQ1o5DoEtpJZSEdAW5N1tYjwahhNi/RjSt1lOiQklbb0s6f1NQcnLreqzdXYRQDx6HM814/fnH4aGzYeuXH2NfjgGPzJ4KHcsg59Af2JRiwF2jBoOV6voxGI7Fqe0/4qAxDONH9KQxGntlCpZ8dBAvECj55T0Uxk6Ef+ZWJGj7Y4jhGH4uiMCMwXb89w8L7r+KxaqtxZh1QwiWfnkYTz48HnZL+++lo0KJwlvc0VDy8oI3selkkQwlZBNXlwJTnRJJogqvpPrm6UnDMPq2kQo/nTq8agHlLHA+lHSipfCik8cFQQnRArH7RMrJo41AiaRxhgFW3DP+Ntw8ZKD8LVaSYLZYsHbdevyQVAk9yWFpjafkPCiJAVtZWCd8cz6UBFDPkOopUW7PNXfkpqDkxJYvkBUzHjd3csJb85dhykMzcXz3bvQeMgTxX6+Ebvh96GKNx4c/ZeOhmaPAC7ZzRNIYlKVsx7f7gRmThoKx2yCBoVCyeM1BvDhnPA7/8i4KoiciIGsrDmv64zoXAiWR+M9VNrzzuxkzr+awcksRZt0UiqVfHMbcWXeoUCIR5LnCDyWgZPPxPID0ujk70ZV6SkRIvAZ2mw3PTLweo1QoucJ336X9+K2CkpTdsEQPhjY9nia61ucpaS6UaJ1c8Nbj9yIqLKA2qbDGojzH4Zcd+/HekrcgdRnaePim83DoT26nCsw1vW+s50KJRwhYq9wuoianpC6UZNHuyETJli3PU3NK2nhrN5roygLZR3ahyL8fegZp8Mv3G3HNjTfCknEA67/ZjOA+N2HiiO7Y8u0q7D1dBkFgMHLqTPSK9KHyU+QQ7DZ8v+59nMisgMg5Ycy0/yDaWwe7KR+/bEnFuFsHIv3A7yj3Hwz34qNIIMhfQwAAIABJREFU52PQWZ+FA+V+GNpRwIaDVgzryGJzYiVu6uGNX3el47YbB0Cwtf+sEtVTovDmVgRKThXJDfnqQAkvJ7pq9LQ19jN3XKcmuiq8tpfs8KKI73fnYEGRHntv80Z5cSVu+akAC28PxTVePCpLqjDo53z8MyUSrqzyT0m+uhApba7mHbl6yiefnIP9+2p630i0yuY8T0lRGgTPEPD5p+WckuRdsMYMhib94AVBiSjYMenGIZg6biQEof43cvLm+dKrC3BA9G8CSkZAf2IrVV1uGEqCwJLXc4uhZAn69e2n/CKpM9SxQJMlwaQQgXiuSc4fw4B+P2cYsNX/T/7OEC93NYRIghnxO7Yjv0oAuSqm97WIDTDUzkkEMWu+4Z89Hp2DzEWvqv4pMXRceQ557tprLoF1VKFE4UVyOJS8/gY2JZXJea51SoK11dU3WtitFjwzabjqKVF4bS/V4QuKjdieaca7WQL+utkXvxwswd6cSgzpF4jrfThs2JeHXzIseO32cHhygFBUgbmpEpb20GPxthJoYYFRp8P+PDOGBjlhW54dC28IQKRT6wiGvNm+vD0P5WYBE2LdMCjChZp26dJl+OnHn6p739RACQtJ4wS+OAs233DwhWkQvBwPJZIgYMWLjyIwMLB2mennR424pkS+F3DYsvVvLPg9AYbUfbBE9q1OdO0EviCF5qlok3fD3HkE9Me3yFASNQDarCOwBneGJjMRtvDu0GQehd2DQImxNnwjsTwt92eNpXIpcBnJnQmDJvcU2Ip8ek9Wmw2frP0IMTGxl+pWvGTvu0koacWTkf1Us71E0tvsCo0zqFDSis3TkkscDiUL3sTm4/mARtswlFgssqKrGr5pyVJdUecay824ZUcFtt7iS5/73c2Z6NwjAL1EEz5ItSOgrALjhoXBnQWEwjI8dBr4sI8er24qhp4TcMd1QfjqtxSMGh6J3//JQu/egbjWm6djJRRasDnL2CJ7JuQa8dHxcjhzDDq6ajAmzgNuB3/BD5+vpd/yyDu07ClhqZeQKytoNpTIOiZHYQ3pBv3JbbS/TFM5JaSFw+eLn4eT85lvq3sKrDhYJCcKDvTToK+vFj8kZOPZXw9DX54NX8lMPTSZ3UaBMZbAzVoBj2N/InvgNIjF2fTe3TgG+tyTyI4bThNtJVc/hB75GSb/WBS6h9HSft/8Y9CaK5AX2B2CJEF09kBw4q8wBndDOWcAYy6HzlQC75TduOGN/8HZ1Y24mnBPFw+48CxWHCmBTZTQzUeHYSEG7Mo1YU+OiQJVL189BgQ4YcXBYoAneWnAg908IIgSVh4tpc92fYgB3X10+CW1EkmlVrhrWdzT2QMlFgFrj5RSjSQdx2BmVw/8nFyB1Eo7/TY+PsYNIS7yHrjcjyahpMZ7QR0k1Z4SwrREeRvSGY0Rch6RpBervXG13hTS2+x8K5Jz5fHO/J6+Poin5DKBGBVKFH71KAElm04VgWFIAz5zrcx8jaIrcW/bbIIKJQqv66U+fENQUnQqH7sZHQrSSzHyqlBMDNbKUJIMfNhLh5c2lcCgFTH9+iB8/EsKJgyPwM87s9Cz1xkoqbSJKDG3rPTwt5PleHhnPsIMPK4JdsZ9nTxwfNM3WL/OAVAS1Bka4p1oAZRIooBPXpsLTy+v2qWutEmossvv/C4aBm46Htv2xuP5H/bBJSsBCOwATVo8qsJ6gy9JB+PiA33STlR2GwlN8m4KUxLxkOQnwxTQkUrg24I6wZB5GDY3f9CheS20plL6wWV19gJjroTg6gvnzMOwBHcBU5INtrIAtEt4ZTHe++wrePnIYBlo4GkILKvSRj+gXDQsPPUcyqwiyi3yerhqObhpWXpOzRHsoqGhgezqfyPXkGsLTQJMdhE8y9CxCejkVslQRsIQQS48DuaakF5qRe9gZ/g58xRWroSjKfG00qzTqHKLRIgHh8PxRxDbuQs0YhWOHIhHqV2HHn36wMOZQ9qR/TidZ0SXPv3g765DfuoxJJwuQEzPfgj3dqoDGmRPZCUl4Hh6Gbr0GwB/Vy1YCDgafxCuEV0Q6qmXCyCov4VADvl/AkBibaiI8AvRXCOR0obCkm29fiqUKLwCDoeS1xZh0+kSCiUQ7dUN+Sxyl2BC2yxRerSrUKLwul7qwxMoGbWzAn/eLH+gfbAlE3HdA3CNJweTXcDHm7MxflgogrQMhMJy6lWZFspjQ7aAPi4SJl8XhE9/S8W4YeH4dWc2evYMwNXVnpKW2oZ8gL57oBARTjxGxLpBr5HDQGs/+RSffPJJ8zwlBadhC5JzSkg1jDad6IV0k7sItxRKGA4kp+TJKaMw9NqrznyLPefBWJbFipWr8UO6AKfTexrWKSHhm9qckv61lUO0X09oD7kRn96lNqeEiCKSpABJ6wzWWCaLpuWdogBzdqKrxWLBN99+XSfE1FLbX+j564+U4JfTFfh8VNiFDnVJXd9U9c3xvz5HRtRY3Bynx1uvL8fdsx5Bws9rYY25Ht0NOfjxMIdHxoZhxWfxuH2oL77elIsZE/vh6/V/YPSdw/DW2z/ghecfAFObz0QqbzLx6Ze7MG3K1Zi/ajdenj0OR/78Dt/9tReD7nwMN3X2QMKBIwBjgcnJH86mXFRp/dG3ezQKUxORX2lDcbEVUQE6JOdb0Kd/bzjz7Q8iVShR+KXgcChZ8BY2nSqWY48ESoiSKxFNo1Ai0Hi71ViB/z55Nwb066Pw06nDXwkWEArK8GAysHKA+0V93EahpLwANp8zOSVcWS4NyZAcjmZDSWkWBK9wcEUpEHyiwOUnQfCJAFdRCLuzJ2JcJLzx8jPQ8TxNIzz7IECSnJGDx+fMg42IqDUmntYiKNHQb7r0Na0zUCixewRCk3O83UEJgcnh36QhqdSC/RMj4eNG7v3KOJqCkpNbv0R6xGjcFKfHkkXvYtpD0/Ddmm8x8b574MzKSd0kZMayDCqyD+Cbv0sw7c5h4BgWYlUG5r//F16aM/UcIGbAcSzslclY+MVJPDPjRrorD238FPlBN2FkZ2csev5V3D73JXw3/wXcOmce4r/8EkMffAxZvyxFoscI9Mj/HsciJyMqbQMsve7A9XE+tSqy7WXlVChReCUcDiU00bUGSgSAysyfBSUkmc5iwfInp2Fgv74KP506vGoB5SzQIJSQ0KXVCMHVpzbRlSvPpyWzLYES0szPEt4b2vSDsEb2hf7kDpiI5khaPGzBncFlH0PMwOux6P4xcNLrYbMLNOlWo9Hg5KkkvPjZH6hM+LtpnZILgpJS2AhsZRxqd1CSVW5D53WnUW6T8NGwANzTzVO5zdDORm4KSk5tXY+PdxUi2J3H0SwLFr50L75d8wMm3X839KwEnU4Di8UOtuwUPvj4O/h2vwljr+8BTjLjy/feQa/p8ygU180TYcDBjA8XLcGtjz+HQD2Jw/DY/+vHKAi5mULJkvmrMWvhXHw0bz4mvDwHf634EL2nP4ycTavA95sM94OfoHLgvdDt+QK5YTdgeBc/FUra2d5S/HYcDiUkfJNUAobjALvtfE+JCiWKr6k6wcWxgKJQ4hsNbdp+WKIHQUNCI8FdoE2Wm/npUvfR/BPinbAEdYYhbT8GjrgFAb5eEIpzcPr0aRw+egxW4iFJ+feKhZI3d+TjqX8L4Kbl0MNDi21Toi7OxmgHszQFJSe3fImMaDl8s3jBckx58GHs+3Y1XAdPQn/XbCxZn4Tn7onB//4VMeXGACx973fcd98d2PHdergNnohrI11QabSeqfYi/jPJjF/XfYYOY+9HD18eVSYrGE6FkuZuhy1btpAy7cslH7i5j33+ecpBCQ8ItnNySgSQUkKrxYTlT96tekpav2zqle3AAkpCiS0wjvatsQV2pv1lRF4P1lQKycWHKqaKbn5gKosg0nLcbEgWM8xBXeB0YgvNcWF4LSzN7X1zmXpKEnNNSLOINEF2SIATAlx4uOi4drBzlL+FphJdi9KOocKjA6K8eez5Zx+69u4Drb0ce3fvQbGZQ9+rh8DflUXCP9uQWmRFtwGDEOJqw+YN2yDotLDpA3DrsD4425rWilz8sWEnOIMeolsEbry6M0gRcU7SYRjdohDjo8GeHQfR57qBOLxlB+KuGYi0A/EI6N4HlanxYAO7Qp9HEqZ7gs9ORKVbJCJ9De2uakcN3yi8fx0NJQveXILfEvNl0R2RhG94MDbSJZiXc0o4HlazCiUKL6s6/EWwQKNQYjNCdPYEV5JJxdO4UpJTEg5tjeciZQ/tdSPnYnSGJuMQrKE9oD+1nZYE10CJ4BYAwTMIXHEWBKIVUlUEUe8mq6tqnGiYiOiFaDIPw9zlRmhT9oI1ltDS3WZDSbeboE/cXC2e1kiiq81EW0cQAUTGVpNTcnb4pjN9HraqkOadtIdE1x05JpD3uLs6uF2EHdF+pmiqJJiW/koiDY1wHAdBINVPDDhe1iIR7HaaD8JyfHUlDBFNA4hSsHxIsJZmYX9iGi3bZjWu6NKrK62Kkn8twl6dBFvfXETzRBQEqqVDNHdI5RckAaAFEuTv5P6kc6Tt24d9VShReB0cCSVkd67/4mu8v2EfGFrTRapvSGmw7QyU8FpYTUY1p0ThdVWHV94C50IJSUYVdc5yvyebCZLWALYiT4aSkmwZSoiIGckLSd5NIUSTc6IaSg7CGtrzPCgRdS6whXSHNuMgLJH9aX4JqXLh85Ng944EX3Aadv9Y6E/8DWtYbzovn3eyBVCyB6ZuN8Mp8U8ZSsL7QEMqhWjn4kTYAuLAlefJ1Tc2M01eJxAkQ4kL2LJcClByTklnaDPiwVhkDRgVSpTfgw3N0BSUOObO5MTWGkhpryW8jnnWM6OoUOJoi54znsOh5Mtv8P5ve+UyyRriPRtKyBuf2Yzlc9TwjcJLqw6vsAXOh5IIEIhwJJSQRzDHXA1d2gGYO1xDS3ctUQOhS4+HJaQ7dBRW+lFPB/GwWIO7Qpe0U4aCZoVvzoGSsN7Q5CfBFtCBQondL5Y24msISriiNApTBJpUKFF4w7Vg+KaghJSUEwjlSb8jmw28hofFaKRaNBzHQ6fXgZXsqKqyQG8wgMq7SAKMRjO0emdoOKJKcs4hCaiqMteeT0XX7DYIYMHXwksLHqKdnqpCicILoxSUUFkc0iWYuOHOhhJOA6upCsvnTFdzShReW3V4ZS1wUaBEFGAN7w2uoohKvWsKk2H3jgBXmgHBPYTmk9h9IqjHhS3LganzcOjSD4K1VFKIIXkpjXcJVqFE2V3SNqM3leh6fPN6pEWNx8jOerzx6jJMf/QBHP75B6SVl+Lg3gzMX/06Nr+3DIWMDpJPd8wYPRi7fvofDueaYGd98OgD4yHaZKE6crCw4s+vPkNyJQMTH4zZM26GvTwba95aCqer7sbdI7pUh4gkCikcBAiSDCvkQ578ISJqPM/BTgTx+Pab+6NCicJ7WikoYTgNQESWzoMSEr4hUKJ6ShReWnV4hS2w9pO1+OSTM4quREPE4Z4SUaA9agQXb7AWI9G/BEP6zhANIK0BjKkUgrMXbPnp6OStRZl/N+Qf+Qc6mxGWjiRMpEKJmlNS94VAtEdObPkSmVFjZJ2Shf/F5JkPwcuJRcb+Dfg5LQizxnZBRmYRwqOC8PayD3HnPVNQmZ+P6MggfLH8fVz/+Fx4Wk3VAzOA3YTU7EJ0jAjEkpeW4575T6Fk71aUGIuRaInG1Jvi8P3Cl3HcNRp5B4+g08DOOH08E/95+jnY47/Ee5tz0NG5GCavGGgKTqDTmMdxQxffdlcOTB5YhRKF31gVgZINe8GKpDskaaxwrqeEQEml6ilReF3V4ZW3wPrP1mP16jW1iq7KQIkdNNnVK4wKlZHXFEPk4EnSuNYAg2TFvRNHY8RVfcHyHFhIKKuowJdffYfPjxbBJb06h6VB8TRlPSXf//gd/Hz9lF+MBmZQE13PNwyBEqJTsnZ3EUI8NDicacLrzz8BT7YYK//7OSbOngVXVoSOq8KqRW/AFjca947uRxNai0/txJptlXj23hGwCucI9nEc8hL+wOfH3PD4hP4QwKFg/6/YXBSGaTfH4bf33kXs1MeRtXYeQqcsQNbGD8D2nQavtM04rOmNEb5J+CW/I0aHJuObk764e1hHNdG1zV45bTixIlDy27+0l0G9OSUkfGOsDt/0V8XT2nDp1akv0AJbt2zFK6+82mZQonN2xaLHZiA2LAhCTcO06lb0pPfLLzsOYMXbSyB0GtKIoqtyUGI2m7Fp859wdna+QEu3/nIVSuqHEqJTkhJ2K27oqMc7b32AaQ89gtS/1iPVYzDuuCoKdqsRqVnliAjzxoq3P8aomTPgVnYCn/5yDPfefwd4UsRw9sGyKE+Nx7rNWZg1cxQkK5GDYJF/YAP+OgtKoibPRs6nTyPkrvnI+vND8P3vhlfqZhziemK4TxJ+LZCh5NskfxVKWr/tL+0rFYcSWhJsOaskWANbRQmWz7sXAwb0v7SNp979FW2BtoQS0W7HXTdfh8ljR1bH6s9fCuJmfnn+AuwX/FUoUUuCazcI9ZRs+xaZEbdheAcd/rvkQ0yePg5rFiyFISYOBt4Vt9w5Ets/WYVS3hmsdywm3NwLXy99A3mukfB38cLoaWPhSpvqyYdoLsLKRW/AGtIFHlpvjJ9yK3SMhIKDf2BbSSgmjeiAP1Z+iMgJDyHn85cQPOF55Pz1Efg+k+GZvhUJbDcM9UnB74UxuDU4FT+l+OGuIbGqp+RKfIdVHEp4jQwlNb1vOAIlxXhn3r0YOGDAlWhy9ZkvEwu0JZSQ8M2KFx5FUFBgg+JSRHPir7/+xoKNR+BCSpEj+0CbRhoBdgZfmALBMxTaZNVTcplsxzqP0VT1DQFWWiFZnSNBiyVFESIRLiEVOBoNWIiw2gRamUNlp0SB/p4EbXS8Bf/8vQ824hFnNejcqy88nZizrpevIYNJEkN1q2rmpJql8j/Qn0SPRCL9lGgHJ3KuLF9fc3/tbX3UnBKFV0QRKPl1D4170/BNPVBiKSvCR/MfR7euXRR+OnV41QLKWaAtoYS8tj5f/DycnA0NPiDpg5N4/CRmrdkI98x4FUqU2wrtbuSmoMQRN1wHGihYXBmHCiUKr7PjoeRbvP/rblohQLsE10IJUXS1U1Enc2khvljyHGKir5xeFAovozp8G1igLaGEeEo+nj8XXt5eDT45UercdyAe877YAbf0AyqUtMEeaaspLwaUtNWztfW8KpQovAKKQMkvu2gjpjqeEk5De3ioUKLwgqrDXzQLKA0lJLRCQL6+6huSUzJ3+jgMGTzgnPbxZx6feEo+XLMWP6SYoU/6B5ao/nXCN3bPUFoyXEfR1YHiaWqi60XbiudN1CSU0PgIyYpmaRiFeD1oeKU6iHJ2eKXdNZ9pO7PKASlJgpubG1wMjk3gVhvyVS+sY6EEWP+/L/D+hr1noITj5N43vAasqQKik5vqKWnjF5U6vWMsoBSUEN0Ri38sNEm7qLdRcAuESATSzOVEpYqGRokiZ2hQIN59YXZ17L7uM5Hqm/TMTDz20puweEdQ6Xi7dzgYIguv9wBbUUS1T7Tp+2Hpfitcjm+SZeZVKHHM5mjjURqHEglZx/cjuciK7V+vx8jn3kbJ1s+Qw3uhJKsYdz/yH2Rv/RzbSv1gO3kMt9x/H8LdNVdMeKappVOhpCkLXeDvHQ8ln8u9b2o8JVQ8jUCJVoWSC1wr9fL2ZQEloER78m9EduiCmQ89hKggX2i1WtgFAelZuVj59a9IOHEKHK+hOiWixhndwvzw7ANT4e7mesY4koRjqdlY9NYSFIpaEEARSTjVXIXRw6/G7SOug4+nGy3bN5lM2J+UhfcXvQqzzQZrWB+HycyrnpK2269NeUoo2BYexhvf5eCp+29AaVExvH28sWn9GoTeOhW+VQVwDYnAvlWLwV03Ff0j3dulkFlbWFiFEoWt7mgo2fzXFrzw8S+0u+QZnRICJTowog0Sq+aUKLyk6vAXyQKOhhJLSA90MKdh4RuL4Oykr1MOScFCkvDq4nexLzkHDCnH1BqAqhIYfIPRyc8ZXUL9UFVViRMZeThmcoZ0YjvsEX3BFSTD7BuLh27sg9uHX0srHmgFRPXBMQwys7Px1HMvocS7AzT5px3S+0aFkou0EeuZpikoYRkbPl+8CIMeeBbhBg4sL+Hvrz/GznQdnnxsKjRkh5WdwH8/T8B9946BU/tVfb/oRlahRGGTOxpKdv6zC3Pf/wYsXw0lNTolvFZOdGV5NXyj8Jqqw18cCzgaSmwhPbD6iTsREBBQBxrOfpqSoiLc/9r7sJJOvNUy86LBB0xZNvjiTHqqLbATGF4HTe5xuf9N0i549bsRK5+4q8EyS5IU+/3Pv2HlX4ehLUhWoeTibCHFZmkMSkj+SG7iVnx1whNzJ/WH3W7G8WPJiI6Lxc4v1sAwZDJ6upXho9W/4o6HZsCTFyGQUmH1oBZQoUThjeBoKNmx8x/M++DbulBCwjck0VWFEoVXUx3+YlrAkVDCpx+EX5/rsfLJqY3G7nU6HeYt+wgHDx0G6+RKe98QKOHKc8CVZFFdCEv01eDzT4GRBNgCO0OTcQh3P/wYxlzdQ9aRaOAoq6zCfQtXwZ55QoWSi7mRFJirUSiBFb998CayPDrCVbShz01jUXF4IxKyKsHrvDFm/E1I+H45thf6INSVw8AbRyHCm3juFLjRS3BIFUoUXjTFoYTklJA22dVQQrK9TWXFakmwwuuqDq+8BRwLJfGIuHok3nl4QqMqlsSjsfyrDdiwcRM4Z7fzoERycoc1tAd0p3bQ7sGkP45kqcL8eY+gV0xYo2NbrDY8uGgVSk8nqFCi/PZRdIbGwzcMNHo9eFp9A9jMZogMB51WA1GwwWK1g9fqoeEY+nur2ax6Ss5aLRVKFN26gOJQQhT7SPOwGihhOZhKi1QoUXhd1eGVt4CjoSRk4E14d/adDYZuyBPxPI+31v2IzVv/Bud0DpQUZ8IW3JWWeGpyj9FKGq6iAHa3ADw9bTSu6dWxUU+JyWLBzIWrUJlyVIUS5bePojM0lVOi6OSX+eAqlCi8wIpDCUlwtZpoSXCteFpJgQolCq+rOrzyFkhISMCjj8y+gIZ8vSk8ENl3TfoBsDGD8M0rMxu9cZ1GgzvmvI6K0hJAZ6jrKSlKg6XjUJpLwlQVwxJzFXQZh2GO7IehPgLmPTELonCmX8nZE5E8g6OnUjB3xZfQFabB5hcDTf4p2L0jwVYWQtS7gLWZaYmypHWSW0foXMAVpcEa2hPajIP0ObQZ8WBIvosE6J30+P6H70BCTm11qA352sryl++8KpQovLZKQwmVIj7LU0LF00ry8cWS51VFV4XXVh1eWQucOHECD8x8sBEocQZjLINo8ARXVQLBIwBcYRrs/h2gyU6UvREFp2HzjYIm7xQsPpG4tW8cZk0ZA6EeeNDwHD7/6jt8umkvGAhyoquxFDYnT7haS6CvzIU55moIKQdhLy+CrdN1VBzN3OFaMMe2Y/myxYgN9a/TUbjGQiwDPLzsM2Qk7INEclXIL4h0OMtRLydnLofg7AGuohiCwR2cqQJ2Vx963/VBifzG7Yqvv/maljW31aFCSVtZ/vKdV4UShddWaSgBqb45O9GVQElxngwlMdEKP506vGoB5Sxw8uRJzLz/geqKFgmCezDsftHgC1IguPuDrSqhH/CssYwKlbHGUkh6N0CwgBFFSCRkTz74GZZCAFtZBKtvFO7qFYwJE8bDycm5tomZzWrBL9v24qMvf4DAcIAkQNI4w50XMWPiKPTtEgtXg4HmjBQVFeHPTX/hi4QCaJL3wNLhWtolWNtpEJ4bMwg9unUFw7J0bKL6WlJSgsVLlmKv2RP6tP2wBXcBV5QBwTsMfO4J2EJ7QJN+ELaQbtDkHIctoCM0OcdgDe5KoYd6ZNL201wWbcq/YGym2gqFr7/5SoUS5bZggyOr4RvljK5CiXK2pSO3CZTkp+PLt19BdGyswk+nDq9aQDkLFBYWYuKESbU5IJJGL39An94FS0RfaLNJbkYcDafYArtAm3kI1rBe0GQeht0/ln7w271CwRelwe4bCV3KPpjjhoI/vgWh/j7o1asXQkKCkV1iRHxGEZKTksByDFV0lQQBehc3LHh0OmLDguoksBLvJPnz284D+GDZYgjEY5K0G5aIPnDKPIjowSPQzxtwdjbgVNIpxO8/gGLeA6J3KLRp8bBG9YeG3HtwNwoZlqiB0KXupR4RAiM03JSZAFtod2iT/4U1sh802ceo56dGGp+8cQcFBWHtp5/QPJi2OlRPSVtZ/vKdV4UShddWSSip6XVT+7O6IZ8pNxU/rnwTIaFhCj+dOrxqAeUsYDQaMXXqNJQUl8iTsByFEm3qPlgj+lH4IImn9AM7uDP9wCf9Z3TJu2GN6AtNJvng7wRNViJsIV2hO74V1qgBYCsKwBckU9Ag7eIljyAqM88ZyyAxkiwzb7fjrluuw+QxIyEIQr0PSd48X3ptIQ7Y/WQoiewj974J7gL+2FZaekyqeYiXxho9CFxxJhhrlQwdOSdgDekCXfohWIgHhHhMvMOgKc6CzSsYmuIM2Ij0PQEq9wBwVWUQnFygSz8IqVqcLbZDLFas+IB6Y9rqUKGkrSx/+c6rQonCa6sYlGg0shuXdwIjnKVTwmkgQ8lbCAkNVfjp1OFVCyhnAUGw4z//uQ9pqWm1omQW4jUoyYbNO1QO43iH0w97odojYg2Kox/01pDuZ/JKck/CFtQJ2pS9kHQG2P1ioU3ZA0gkKVWqtyEfkZlf8eKjCAwIbPABCXD8tfVvLPj9CFxS99WBEt3J7VTZlR4MSz00pIyY3CdNZLVUQdS7giVJ6pwWEsuCtRohaXTV4VgtTXal+TJleRDc/cBVFIIrTKHjiqKI7t27Y/l/31FuAZoxsgolzTCSekqLLKBCSYvM1fKTFYMS4rLI2trSAAAgAElEQVSVBIDhVShp+bKoV1wCFiBvTo/MegRHjybWQondJxIiyR8xVUCi+VQ2SBryAW6GqHGiwhCs3QxJ4wTGXAFJb5Cr03RECK0cfHEazHHXQZu8G6y5glqhvi7BJHn888XPw8nZ0KCliIci8fhJzFqzEe6Z8Q1CCamwETwCoUvaCWvkAHBlORDcfMGX5cPmFQpt3klYifeEhKH8YuXeOKRhYNZRWCP7yl4Y4gFK2UNhhhwESibdOQkPPNB4NZHSy6xCidIWvvLGV6FE4TVXBEpWfAtWowUEmwolCq+fOnzbWmDevKew99+9tVAiaZ1hiR4EXdoB+kHO55+GnVTX5J6CLSiOhnLs/jHgSjIpbHDluRDcA2UQ8AiE9vQu2CL6gTFXgs87Qb0O9UEJ8ZSsfX0ePDw9G/WU7DsQj3lf7IBb+oEGocQSPRiavCSwxkJYoq+iya32gI7QZh2BJbSnHG6KHABNVgJsQV2gyUmUQzzkGSP7Q5e2T67ASd5NvSg1UPLKqy9jyJAhbbpAKpS0qfkvy8lVKFF4WR0NJXv+2YknPviW9t6AqEKJwsunDt/GFnj33ffwzdffnMmbYDiYOw6heSU2ktRKEkaJ1HtWAv3g1iXvgiVqEE16lT/gSRJsHM0/IdUr+pPbILr6wu4bDW3qXqoLIkNJKFhj+ZmcEsGOOVNG47prBlOvRH0Hz3H4YOVq/JAuQH9OTklt+IaIGXYaBv2JrdSLQyCDlCvTypr0g7AQTwjJkQnuRnVLbD5R0JDeOP4x0JA8k8A4mv8ieATRZ645yBv3ylUfIraNk9lVKGnjF8hlOL0KJQovqqOhJPV0Eia/9B4YjV6FEoXXTh2+7S3w/Xff4513ltdJ5iTJrkS/g4Y4SKiDfpCfhs2/I80VsZAmeSl7YA3pIUMJ8TpkHKTQoj+1HYKzJyz+HRBSkQy9hodF744syQ18YQpEn3CaCCs6eSDCIGHJq8+B6Jece3Asi6T0bMx96hmYSUVQNZRwyXvBR/VGQPExes9VJjMyA/rC9eQWmqhLVGDpPRMNFaql0hF8WS7VKGEtldXKzAIk2mBTTrAlYSkSapI9O3JSK3nj/vGnH+Dm5tami6RCScPmZzkNtFoekt0Gq80OCQy0ej2IujzxxFksFrAaPbR8daKyJMBsttISdp1OCxYiLBZbbeUXGU+n5SHYrLDaBTBEul6vpYnUErnWZAGnJeMxIB2kWV4HHgIsNgE6vR5EK4ccZpOJnkdl7sm1oh1mi52K8VlNJtIfm3ahJ/cu0nuX9yGn0ULLcyDl8/YGRAIdsRlVKHGEFRsZQ4UShQ2sDn9ZW2DHjh149pnnzpS9ShIt+yUf0iRRlIZnPEPAlWTD7hNOvQlUN4SERIj+R86Js6CkFzTHtyCmSw9M/8+9iA70hkarpW+wOYUlWLNyFfZbPaDPOky9L1x2IjpdPQJzxl6HoKBAel5NOXD8ocNY8tMulB/aWqtTYgzrifGdPHDbrbfB09WZQonJZML+pGysXroQRrMF1vA+daCEJN02quhanAFrSDdosxPBlufVJs8SwbQNv//WYFfii7UpVCip39KMZMfu37/FHzuOwCO6FyZNuh3+TkZ8unApjhvtcPKIwL2PPIDcvz7FN9uPUk0dvX9XzHt8CsqT9uGzz39CGTxx66RJ6BvtD4gW7Pn9O/y2MxFhPa/DlHHDwZUewZuL18PEMnD17Y3Hn5qAE1+vwNqdWZjz0kso2rYGW6098eiNUVj+9tvIKZcgaQx45oVnsH/9MvxxLJ967/wiB+Gh6dfizfnv4u4Xn0GYRsTujd/j9+0JCOp+De4cOwxOUhV+++IzbD+aif43TsDtQ7qDa7S1Zet3oAolrbdds65UoaRZZlJPUi1QrwWIqut9995fF0pCe8iVKloD2Iq8FkBJT8TZMvD666/DyYl0ZT3TlpXABscyeHr1jzi66TvYw3rSRFNLcFf4FBxHz6uGIDosGGJFIQ4fPoyjx07i/+ydB3QV1dfFf6+nkd5JAgQCCaEJSJNqVxQBC0WKVBUpKsWKYgPs0psURYU/oFLFCihFQek9CQkkoYSQ3l5/37r3JQGBREAfRL+5a7kiycydO+dM2XPK3oW1WuGWskMyuuoStzFw2Ai6dWh2CVusiKqkpaXx3PgJ5AbUQ3f22NVr35w8gLrQ+RIRD+2QkBCW/m/JDb9qFFByqQvEtXRyz1rGTP2FSROf5bvZb5Bb40HGDWjK+0+8QP3Hx3Dumw8oaPQ0AzsGse+7z1l6RM2Yob0I9izi1WHjaDbsderlbeLdZem8O+MVzPtWMX7e74x76THWL/yC7s+8RHXTLka/9A1PvfYUgQY9AUE+bF/wOh/9dIy2fV+kRfZyVhpv4d1e8Yx+/g3uHTKO2CB3/AMDKM7LZfNX09iUG8e4QXfjrzMy7PHxjFs4F6/Da3lh1laefrY/O1auplHPx6mRs5WRM35l8jPdOXJOxW2tG6FVuUbWWAElLr6tFVDiYgMr0/+nLXDq1Cn6PNr3/DmKSMm1gpLqjVgwtg8hwcGXF+VzQG5hEY+PfYUSd3/URdnYvYJkNMZuKsIYEoch4RdnOkejc6aJSmnmo/KTmPXBpPNtwBd5RbQPf712PXN+2otB1IyUpm/+MlJSpn1zESipWbMmCxctuOG+V0DJpS5Qqxz8svgNvk6O44PXHmX3V1OZt0vF++N7MGPEi9Tu+wQZ387AcPvLDOxYk6QfFzBnt4ZJYwdQkLSRAWOXMXflPKqX7GfQgLd44oPpZK2ewrfmOCb3v4Wks8WER9RAn7eTp0d/TM0msQTVbMagXh3YNvc11mgaUbjrCHc3MrJF3YF3e8YzduwLGMLj8fPxY8iQx3A3GNi29E3WZt3EpJF3Ycs5w5NPvMJzny7g5BcvsTo1jjdf6oW7xqlCX5iZxKuvvofFK4LuffrQJr6GgMcuuf4UUOISs56fVAElLjawMv1/2gL5+fkMHfI4Z8+KKIFTL+ZaQIk2dTchN9/OnGf7VqoS7KbX8cK7M/njcBJqwSci2on1HlIQr6TB3RhSfkdVkoNDfR6UlNRpx4h20XS++44Ki2LF0guKjAyaOBtr+tG/DUri6scxc+aMG+57BZRcDpTA3nUzmfmLhtkfjGLTggmsPxPNG6PvYsqTz3IurC4xdRvTu+c9uKtVJP+0UIKSiWMew3JmN0OGfcSEzz8lpmAbA59ezEuz3uPE8vf5piSGZ9p4MO7tjxn41iLa+x7l2RfXMvjFIQR5VSM81Idf57/BmmpdaXpsCXuyciC+B2/3iGfM869z+2PPUDfQg/CwUFkfsm3pW5eAknGL5lP03UfM/VXHO68P5cyRg1SLjMHf3UHmmXPkJm/j5dm7+HDOG0R4uiaBo4ASF9/WCihxsYGV6f/TFrBYLDw1bDhJSUl/G5TUbNuZKU898qe0zcXGExGN6f9bz/rVK3GERKM7lyy5Q0T3jGCJFQq92rMJfwYlMe2Y/HArmjRuhN1e8dej0WzhycnzyD22H+vfiJSIbqCWLVvy9juTb7jvFVByGReoVFjzU3lx9GvoQ8LISD/Ho2MncFt9HZOGvET7N2fQLlyHRTAFq9Qc+2E+M3dpeGfcY2gx8c3cSaw+VIKHOYvgVj0Y0/9OStJ38vobs3ELjyQ7PYV+46fQzP0Qw0bMJDSuNj6+0Tz+bD/2z32Jrz2783rbQp4Y+S7hXUbxXu94nn16LPjXxtPgzpAxzxDm5cHWz19ndXZT3hl1D7bcMwwZ8hIvfDKXOuY0Xn5hEkaDFzk5dkZOfJNa5sMMf246tWoEkuMRy1vPD8Dz0vrvf+R6VEDJP2LGiidRQImLDaxM/5+3wOhnR7N7956/DUoiWt3N9JG9cFQSdtZpNLy15Fu2rlqKPaox+rR9CBZZ90M/YPMMkHo1hsRfZIdEWfqmJKYdz9/ZgI7tb6k0UlJiMjPkrTkUnyhVMD51SLLLVlroWkH6ZsDAAfTrd0Fa6wZdBQooqcTwDhvFxUa0BncMOg0Ohx1TiRGtm7vswCkbdqsZs02Fm0EnfyWIgI3FJdhVGtzdDTI6qEKF3WahxGhGqzeg12ukOnxJiUmCbNGJ4+7hhs1sxKrS4abXYCwuRqXRY9BrMJWUYJWAWYW7h4fsxLFZTFgcGtz0gojTQUmJEYOHO1K+0l52LDd0OjWiEtdqNmKy2HEX21yw/n/60lNAyT9t0Yvmu26gRK1B5bDLlsKiU8msmfceEVGK9o2L3atMfx0s8Mr4VxFdOHL8Zfpm5/mWYCFwJ9puhT7OiZ2o67Vh2fjBqNUVf+JpVA76vD6XvOOHsPtVR5NzEqvQoMlIRJ13GmPcbejT9sruH+MFNSVtvYt5edzTlxS5lplHFD/uPXKMF+cuR591AktwbdmFIxhq1QVZ2N28UFtKJG+KpKG3mHAYvNBUAEpeeXU8nTp1ug7Wr/wQCij5CxcIhHFBQfXfdthF84nrynlbXCZCd9ltHRUvR/YWV77CK9jkb5+iAkr+tgkrn+D6gRItKiG3rtHh7Shm8XuvEBAY6OKzU6ZXLOB6CyxcuIhFCxdJcbtyUCJ0nwR/R3EeNk9/NMXZWL1D0GWlYhZqukKELzQGXWaKBBWC+dUUUJOureN5oucDlxXZEwWsS5Z/zac//o5KEBMavFCV5GIy+BKqMRLuZqUkvBGndm/GmJOJtX4nWegqWpDVCVv58N23iYkKvWy0RLwfhn/4OWkHduFw85DcEs43gBq7ziDPw+Hug6o4G4eHH6qSPOxegWgzj8kaGn36ftSFmfJLV4xZs2dSr1491xv/L46ggJIb7oL/3AIUUOJil143UCLIloQwn9ZAsM7Mwskv41MJRbaLT1uZXrHAP2aBb9d/y1tvTUSnc4a3bX5RUjtGU5yD3c0bdXEuNqGHU5iNw9NX6uCIB5v4iiz7KfZTF2ZhDKzFgFbRdH2gC25ubuV/F+J/azf9xvxlq2XYXOhKOXQeeGJmUM9utGoUi5enhwQcWdnZfLP+O748nIMuZUc5T4k2tjUvdW0pa0sujJDk5eXx4ZSpbC8QKr+lKsJCBTighmRtFeKBopBWpIa0IqUTFuekmo9o6OzukeRs26QAZ9lX8ZdfrcDf3/8fs/G1TqSAkstbToDQjKQDJGUUEdOwCcHebhKCluSc4USWnbg6YTgcKmxFmezen0RgrfrUCvXBYTVyeN8eSgxhNI2viSXvFJkWL6oHekkQe+bYUVLO5qLzCuGm+FouTaNc6zXxd/dTQMnfteBf7H/dQIm6NFKi1ROkNbPw7Zcr1e1w8Wkr0ysW+Mcs8McfOxk1chQGg8H5UtbqMAs9mXShFVNf6t1YqsfLtIop6ib0pw5KGnlNVirWgEgZPbEE1pR07kKtV3d4ExEhAbJYNDQslLMZZ/l9xw4SSgxotWpUao1k3HT38uHN4f2Ii47EYnWyWpYNEbX5ZssuZn74Lra4juWMru5pe6jX9k6aBahwc3cnLTWNbdu2kqPxwx4QiT7VqWcjQIegljcIUBPdCv3xnVgiG6E7fdh5Tun7sAi9m5TfMNdsgV6AErtVHt7X15cvlnwuQdWNHgooudQDAgxnHNnMsr02urQI5dt1v9FtQF9CvNRs+3IuXx0oZvJro9GgZvXCjwlv2pydm/6g29D+FO3+lt+KqhNx+ie0bYcQm/sj356rR+/b41CrLHz90fsE3NMXzd6VmBo8TMfY4EoLt2/09XEtx1dAybVY7Sr2uW6gRKOTIWcRKVFAyVU4SNm0ylvgyJEjDHhsIO7uQgXYWQloimnvBCUR8U5QEhaHPn0PppotnWyuNZtJ8jOpiyP0cYTWTMImzLVaSRp5bWaSZGgVkQ/BvCpAhi00Fgd2CUrsViuP3tOR3t3uxVaB9o14eE54YxI7bcHloEQvhQLj0Rze4FQsFnOr1ZjqtEabcxKVqdC5ptMiQiKA1H4nY2vGUSz+Ueiy07H6R6LJTnOmnbJSsfmEoj9xXvcmMjKSBQvnO9NZN3gooORSB6hVNn78ZDr1+z1LqFrD/i9nk1PvPm6tp2HurC+pU12LplVfbhEdOBYbOpWFJQuW0f7RRwnVWtG4eXBk5VSyGvWnQeHP/JBVh0c6xaJWWVkzcwb1B4zBP2EZG0puomvLmjgq6fi6wZfHNR1eASXXZLYr3+mfBiUpSYk8OmGm1Ez4kyCf1Mqw4lBpCNJblUjJlbtI2bKKW+DkyVMMGjgIs9mpkIvoYqhzC9pzJySbqzb3JBa/6ugEJXtoPQypu6XOjROU1EN3JkEqCrulbMdu8MIaEoM+ebucp3w4kMq9ZaBERErmvDKKsDARZr989Z8ABRt/3sxb6/fhJejtazVDgBIRtSkX5CsFUcbYWzEkbsHuH4ld54HKXCRp8iUzrVbvxFoWE+gMYBVpWD0qqwW7pw/q/Ey055LL2Vzj4mKZOWtmlfCaAkouEynBwtoFU2k3ZCzeNhWJ3yzgePgdtHBP4LNdBh5t6WDaBgcThtyCSudg+cwPOOaIYfigLrhr1RSd2sdHy4/y4tOPkLN7FT/lxJSDklVTJrGj0ICvXy2GDnwQL52rKMxu3OWlgBIX2/6fBiU5Wed4cNx7mO3Oti1UWmctiUjfYFdAiYv9qUx//S1QkJ/Pk08+hWB3LQMlltD6oNVe9CI3yNZJRE2J3iliZzd4OmtMDJ6oSwrQZB+XHTSyRsNUWCEoEe2WS957GXcPzwpPWERBDh1JYPj87/BJ310hKLEG1sbuG4IhYQum6BZo8k5LZWKNEOILiEKbkSQjPbKOJKSuUyVYdOecOoi5RnP0x35FbS5ynrrDQdOmTXn/g/euvyMuc0QFlFwGlKgh8ecVHAi8i/6tQpn5+tu0eexJklZN5aeEPLx0cKbIwJxZL7Puy03c2+1evpvxPoH39CfePYPZizfz3PjhmPPzObtrFb8UN6bvnXFYjPl8NW0GDQePI0pnqrT9vEpcHNe4CAWUXKPhrnQ3V4CS7mPfkf3ll4IS0U6uJkhvUSIlV+ogZbsqbwFBoDZy5CiOHjl6PrDh7iPTJFJHJrgOOpH+kPUlByXZmTYnHVu1YDT5Z7H5CgBwGptvdVmbYal5swQkF6ruiirECyMlApR8OvE5vH19K7SPiJTs3L2HsUs24526qwJQosJcuzWazGQ0hZmYRC3MmSNSHVhEcsxRjTEc2y7BiuiwsYQ3cIITcS6y/qSlJG4T6ykDJZ3v68yYMaOrhN8UUHJ5N6jsJrZ9u5pdJ3Jpc+cDNIupxk/fbqfNHbfhobWz78dVeLfphj5lM6s27iGycUfubVufw7+s5fs9aRhUdlp37U9dElm46lccagNt7+uO/fBvRHS6n0Cts77ovzgUUOJir7oClDw4ejJmle5SUCI6BtQ6BZS42KfK9NffAmPHjGPnzp3nDyy0Z2q3Ridaf8UL/OR+LKJ19tivmGu3Ki2CjXcCgJBYdKdE/UkjqV1jrxYkC2H1KTvOp3AuAiV2m5XRfbvTqW2rCr9IRa3IrPmfsCrFiHvSNozRLZ3pm4h4DEd/kbUvIp1qqn87bkc3yu4LZ5HrESzh8ehT92Cq1RxDyh+YIxvKNJMlqDa6zFLBPrFdWH1J1lY2bDYbw0cM5+GHH7r+TlAiJeUWsFqtZJ7LqtQHgg9HrRZ40i6LUUVkTdQwiSHqliTQVKlRa9SysFqwAatKa5DENnabTVQ4odWoZeeN+LfY3mG3/xWdSJW4Nq51EQoouVbLXeF+rgAl3UdPxnIhKJG1JOLClVe7Akqu0DfKZv8eC7z7znusW7dOPtjlcDgwxbSVpGbWoGi0mSmSl0SfLFp028muFtFq6wQA9dGl7ZV8H26Jm7F5+GEMjqGO5RTe1TwpKizieEoKjurxoBIvBg0ClNSOimTSs0NwN+gveQmIdSQlHeP5yVMp8YuUPCjWgJqo886g9gkhhky0Oh0Z57JID2lGtaMbcKg1mKOaostMcqZpTh2WdPOa/Axs7j6oTYXONGwpCaL8qdJIQFXGTyJAyaTJE2nTpk2VcJ4SKakSbvhPLUIBJS52p2tAySQsagPYzM6akjJQItn9VAoocbFPlemvvwWWL1vOlClT0eudRaHiK9NSoxlq8UL3C0eTcwZrYBR6UXBat72zAyeysexycYKSPbL4VZ/wC7XqNaDfwEHERoVI7hPx1ZuelsaMFT+QdPw4Ko1WfrnatO40iQ5nVL8HCQ7wl7wnEg/Z7exPTmfq1OlkmDWSFlyQFmIs4s52LXjo3tsJ8PaSX71Go5FfDx3nk2nvUmQ0yzULJtfKVYI9SutgvNDknpTdQmVDrHXuvLnExt544jSxJgWUVHwvqFRq57UhwGVZrbRKhYDVInJS+hWJWu3k0ykrqBbXjShflTpKKlEldZ6F1fk3eRVWqrNUtipxzZbx9VRUsH397+bKj6iAEhd7xHWgRC/EC0pBiUV+halsTkZXpabExU5Vpr/uFvh508+88MKL57k57HYsUTehLhCgJAJNzimsgTUqBSWmiMbEO07z+uuv4eHhJEK78OGtUasYP/kj/kjJEDyroPeEomx0fmHc0agGNYN8EPUtuw8n8Xu2Gl3Sr1hqNpNREmNIPYbd3ZwHbm+P/cKXEMjW3RPHj/PShDfJ9o9x1sFcqSBfzslSJtfSV5hKxWefL5ZdQVVhKKCkIi/YST9ygPRcI1F146ke4CVBR1FWOsfO2mlcP0qSpxlzTnEg4QS+EXWpExGA3VTIwX0HMev9adKoLrbcdDIs1YgMribBycmEg6RmF6F186NJw7poSwOHZasoSxEJQCSAS8HZVA4fO0VAjXrUDverVCG7KlxPEm45HHh7e0uywn9ybNy4EZXj3wLN/skzv2iu6wJKJJOraCE049DoFVDiQn8qU98YCxzYf4DBg4dIMCHHNYASkc5ZNLYPQUHBFT6ciwoL6D/+IyymYglKBM283TMQVe4p1Fmp8svVFh6LSusm61WMdTtgSNqKT/O7WDi2b6Xtw1+uWsvHmw6gF9011whKAgMD+fjjeXj7eN8YR1x0VAWUXOoGEZk4te8HlqUEM7JzLWZ99BndnxhKeDUNm5fNYe3RYt58dQw6lZqls+bQ+sFufL94BZ2fGELBjtUc8W5DzPEvyIgfQJOSn/nuXAw9b3XylKyaPo36j43GsWU2SWH3c3fDsPKoi8Nm4nDCaeIb1OZc8iG8wiP4euFXdOzdmR/mLaPL0yPwUVmqxHVT2SIUUOJiF7kMlKj0UrwLlYiQKKDExW5Upr/BFkhKSuLR3n3w9Cxt0b1KUKJN3UNQ007MG9Ov0iJBkR4aP/Mzdvy+E7V7tXJQosk/LcX5JEeKIG7LSHDq8ITHojuxjyHPjKZzywYytVPRKCgx8djrM3CcSrxmUFK7drTkKCmj3L/BblHSN5dxgBob3y6aTtOBzxLoUHF49TzO1LyHO+I0zJzxFY1rGSi66VFujdSh1mjQqc0smPkZt/bpS3UvnUzv7Fn6HoWtn6B+7ga+/xN52iyaD38Fr11z+N7Ukq4tapSTp6kdJcx9Yzp93niJz154j+4vjSTYU4PKks3cKSt45Nkn8BQ0ElV8KKDExQ5yGShBBw4BSkp5Si6IlER6qZg78QWqeVeNrykXm1iZ/v+BBTIyMhg0aDDFRcXXFCnRpu6mVrv7+PDJhyoFJVqNhmkrvmPd+u/ReHhfAkocnv6YBTts4hZZ2Opw8wJjAa+PG8FNdWpUSvltNlsY9s7HZCXukwWuQsHYGhyDuvBcqUqw8VKV4IvSN40aNeKjKR9WGY8rkZJLXaHGyrpF02gzaAw+gjxt3XxSI+6kieYgXyeHMrC1nddXZPHmsE6o9Sq+XbqI/We9GDjoQbz1GvKTf2XWxgKeG3wH2XtW81P2BeRpU98myVCdwMCaPNSlA4YL0jcqtYrEHxaQHXMbW7ef4umHW6PTwk9fLMQefw+3NwjB9hcqwFXhwlJAiYu94DJQUkmkpH51X6aNH4XBrZSW28XnqEyvWMDVFigsLOTJJ55EsLteS/pGgJLI1vcwbWSPSpXkdTotkxZ+xabNW9C4XwRKstNlK68YkkukRjNU+ZlYfUIZ9+h9dGwWXykoKTKaGPLWHEpSnV03VwtKxMO6datWTJw80dXmvuL5FVByqalE+ubEjjVstjdlSMcIZr0zk9sGDGH/iukcV4US6mFnx+4UJk99lVWLV3Fvj258N3M60d0eI8qSxCffJDByeC8cJiPndq9mU0F9et0eh91awspp02k89Hlq6IxSJuHPQ4Ul5zBvf/gpHfqNoWNsIDu/WUaGX3O6tq+HscT0r2glVkDJFd9+17ahy0AJWqlk6kzfCM2b0poSrZ74UC+mvjpaASXX5jJlrypoAdF1MmL4SI4eLSVQu6L0zU1Ogbvq8ehO7EJVtzVLXxqEAB4VDwcDxn9I9rmzYPD6U6REfe4Epnod0GckSEViU8wt6E/uxxjVjDbexbzy/JgKdXLUKhU7DyXyyrwV6HLSsQbVRJtxDGtgrSuOlIh24Ef7PMrQoUOqjIcUUHJ5V6gcZnZt3Uxadgl1GreiQS1vtm/bT9M2rXDXODj86waqNe6I48ROdhxMJaBmA9rcVJsTu7ew/Vg2Hho79dvcRXXHCb7ZcgS1Tk/DVu2xJO8lpHkHfDVO8rQLyzZld5jdzJqvV9Lh/ofw05r47pv1FDv0aN286XRbB9zVVT9UooASF9/ergMlQozL2Rz2J1Ci0RMf7s3UV55RQImLfatMf30tMG7sOIRi8J8iJSW52Dz8URdlY/cORpOTLhle9YKfJKQOunPHZVeOAADGgGgebNOAwQ/fe9mCVJ1Wy9Ivv+aT73egEqlRUehanIPNMxBvaz6hmmLMNZqRse9XrPlZmGM7YEjejrFue9RHNvP+u28TWzP8ErI18bKwCVA1dQknD+2U8zp5hZwvCDMU//UAACAASURBVEmJX5SL3cNPsr7aPP3QFOdhqxaE9lyKBC1iiM6fF158gXvvvef6Gr6SoymgpGLjqDVaREeXzWaV7btS9FEQoIGsJRFt54JXSqQMBTGaEH4UvxekfGKIa0aQp+m0TuFF8W/BxuYQXZby6W/nwO7fySm0yE6eyHqNiA6thlqrw2oRtSMqtEKKQbwmHA7Z+l71IYnSfePym9t1oESQLNkkuZLK7mwFVllNMmLSIMSTKRPGKKDE5d5VDnA9LTBjxkyW/W+ZUx1XPGSDa0tRO01xLjavQDRFOdg8fFCZTeIRLh/4KsEHIZhVRWtuwTmK/aIY2r4enTt3lqrDIg8vVFaF2N/G7XuYvngFaJxRSIfOAy+1hZ5d7uGuW5ohQIuYKy83lxVfrmRVcpEkaRO8KPqk33CPb83z97ekQYN4+TIQQ7Qd5+fnM336TLbmuWNI3SVTQJqcNKxCFfhskqTL16fvk0rGMrIjKOgFqBK1K8m/SoE+McQa3//gfVq2bHE9zV7psRRQcmNdIVqAy/hz7OI98G9AHX9hMiVS4uJr6p8GJYX5eXQd9SZGhxqVXfCTlKoDl4ESnRsNgt0VUOJivyrTX38LrF61mnfeebecQM3h5o05spGTnj0sVrK2Cu4S7cmD2IJro8k6gc0/Cm2WiJZESw4TY9yt6A5vIMTfhw4dOuDr50tebh7btm3luEUQnjkpwMVXrMGjGuMf702TetF/SstIQiq1ipUbf2fBjI+wiohJ0m9O7ZuDP9KkSWMaNmoo15mWmsYPP/yA1b8Gdr/q6IWeTXRLWU8iC2YFqIluheH4Tkn2pj19CGtYKW1+RGMMiT9LACaGIGKbP/9j4urHXX/jV3BEBZRUYBiZSrFhsdrQCcK/MnBss2IVFDg6bSlhmqgLcZKslYHYMqBhsZhRa3RonJyYMtIh0vVaTRnZmiBGc+4nur5EFEYQ/zn/XmUukateiAJKrtpkV7fDPw1KzMYS7h8+gSKrM4Anxp8jJW40CPFgygSlpuTqPKVsXdUtILRvhj81QkY45INYo8cc3UoWnZrD4zCc2IOpdksMx36TaRYpzifUd8VPAQCObpLieOqCc2jPJuIovX/kPYTqT4J8IuTer/Ot9HzgbmyXFBSWWkoFr70xiR2WINxKQYnb4Q0yLfOnXD9gqnML2uw0VMZCLNXry4iI4E0R+jfmGo3RnUrAGhCJNjsdm7/4mYolqCaGxG0yOiOG3qBnwYL5hIeHVxlXKaDkMq5QqTDnpzNr9jLcvfSog+rT/6HbsJ49woIl6yXwda/RhqGPtGf2S33IrTuIMX3akbnvG4a9+iMfr/6IzPWfsmr/OSx2X54Y/iiFhzbw2Xf7cdPo6DViJIZ9i9hEB7reHIVWZebTSW9x2jsC8groNeoZwt3KkoNV5lK54oUooOSKTXVtG7oGlLxGkYDblwUlhtL0jQJKrs1jyl5V1QIXc5UIbRghyqcRL3K/6mizTshUiOHETkxRTdCnCdXdOFlfYqoeL6MSDoOXbMPVp2w/L8YnEc6fVYJFpGTehGcIDg6u0BwijbR5y1YmrNlNNXHMWs0oAyUX72SMu022EdsConDo3FAbC2XqyUl4KGoG1E5q+bKCdZ0Blc2K9vThclASGhbK7NmzJNtlVRkKKLnUE2qVg19XzKXaPU/Q0FvPzwum4t6xF1k/f0n4PY/SKEhLWsopourWYf7ESRzVBfDS8D78sXwR21KNDB8/CuORY/jHxLBj9tt43DWQCLJxi6jD2a2fcjigC+1N6/iFttzXNEKCkuWzFtFi4Ah8ktewJq8hvVqE/SvYWy93HSugxMV3t0tAybCXKbJfUOh6YU2Jkr5xsUeV6W+UBU6fPk3PHr2cNSVi2O1Yw+s7Rexsop7KTfzS+aLXe6AyFjh/ilorUbRqKkSbmSxTOIbkHaiM+edP5SJQIkLvS957GXePUrK2y5y0CLMfOpLA8Pnf4ZO+u0JQYgusidU7FMOxbTJ1o8k9g80nBE3uaRkd0Z1OwFw9Hn1ZPcnZRCwCOKXvk+dQNurVq8fUaVOqDHGaWJcCSi69MFRYWP3xR3R6/Dm8bCqOfbuQ5NAO5Oz5iQ49BxDipnIKS2r0zHvzA/zD9IQ3b0vqH3ugpIA7Rw7DzwY/r1rAtwc1vDi6N15aDbbCdObMXcNjY57CsvMzNl8ASpa8/x5nqoWjKiqk2+BhVPdw1lH9G4cCSlzsNZeAkqdepcgmlJ5KW4L/BEoMNAgW6Rul0NXFrlWmv84WyMvLo1/f/hQUnH9R270CzxeGhtdHL2o1QmLQ5qRj8w5xKvD6hKLJO4PNNwz9MaFX00ISnukyjspiWDkuEylZ9OZY/Pz9K42UbP99Jy8s/xXv1IojJSKaoxNdNAVnMdW+RdLTW0Jj0Z08IOtIhHigKbol+rTSYtdTh2QbswAx2Jytn2I0bdqU995/9zpbvfLDKaDkUvuISMn2lQtw7zSQmwI9+P7jj/C7tTdZm78i6LYeNA3VsWv7Lm5q2565r71Dh+7NWLl8E3U6dMV6YAt3jhpGYeJxAqqHsmPJLNza9qVlhJqvln5Ng3t7Uy9QT86upWxVt6dLs0hUjhKWzVhAgx4DiPBQ427Q/WujJPJWVLRvXHuPuwSUyEiJzkkzL74ShUqwUujqWkcqs99wC5SUlDBo4CDOnMkoX4topzXXuBndyf3OF7yoJxEgIH2v7HKRACCkHrpTB7BENMKQ8Au2asFYg6JlCke0V8rCVcAaUg+HSuAUZ9vl2H5daX9L60tafMsOLiI2s+bMY1WaDbek7X+KlJSpvorCQ1P9O2Q9i0A+5lotnZ01AkCl7cFUsxmGlD9kwa42I1EW5Ooyj2EJqYshcXN56kbMd9fdd/H888/dcD9cuAAFlFzGHaKmJDeVz1duwd9Hj0kbQtfO7TCfOczKH3fhrnNQ5BbNoB6dmD/xI+4Y9iirP5jNHU89yd4Vy7j9qcdJWLmYxCIDlnwzd/d6kOM/LObbJBuNa4fQsP3dBKWvYc62IqJD/WnVsR07v/qKpn0GE647D2Kr1IVyFYtRQMlVGOtaNnUtKLEJCVKZey4HJXp3GgS5KZGSa3GWsk+VtoDoLhg65HFSUlLOr1O8AKJbSaVe0UorgIYpph2GlO2YIxqXAwBd2h7MkU1wS9yM1d0XIuIJzkkkKMCP/IJ8zmacxegegCOwBpqCTKweftTxgrfGj8PTTX/Jl6fgkkg8cYrnX3iR4tptyrtvdAd+wMPDndDQUAx6A6fPniUjoiXuh36UrcbmqKayDbhMkE9ETLR5p7F5+qIuKcChNTgL17U6dOn7yiM5gqNk2LAn6dW7V5XykQJKKnKHM5JtE/wkoj28tPtGpAXl7wSBn73iBEsZt41KPN9LowdlQLesO6esBVgtFOJLu3Cq1MVxjYtRQMk1Gu5Kd3MNKHnJGSlx2AULz59BiU5J31ypb5Tt/n0WEKyuBw4cKOdmEC9w0VIrxPIESZpo+xW8ISIlIiInutNHZVSiDJToE36mRt14Bg8ZSqOYGs6oiMNBYmIi8xZ9wV6rH27pzgJZzanDNGh/J2Me6oS/v78zoqJSy9bLowmJTP5qC3l7NjiPl/QbxppNuSfMwaOP9i4vkBVtvBt2H2XxtHcpLDFJavoLQUmF2jdWE9ozCeWgRMzzxpuvc9ttt1UppymgpEq54z+xGAWUuNiNrgEl4ylyaJ355vL0jRaVYOzT6YgP9mCqUlPiYs8q098ICyxYsJBPFn1SXux6taAkuugYH3z4gaSav5jLQa9R8fSclSRuXI0lqjH6kwcxVW+A+/Hf6dC5O1HhwRjPppKQkMiuvfuwxHaUjK4ClGgTt9Hv8WE8fGvLctbOMvsIMHMy/STPvfwquYH10Mmozl9o31wESoqLi5k7bw5CkK8qDQWUVCVv/DfWooASF/vRNaBE1JSI8J/tIlBiwaHTc0tMGJOfe0qSQClDscB/yQIbN27k1fET0Jbq11wNKDGGN+CLlwfh5+tXYSGg0WSm78jnMXkEoi7Kwl4tGE3eabAYMYXH4370ZxkqFx0/prrtymnmaxUmM/ODSRUK8on6k1XffMfsH/agFzUjVwlKRHHv559/Rt16dauUOxVQUnH6RmcwoFWrsJpNWGx2NFqdrP8TbA4Ggx6j0SRTO3qdDrvNjNki6pvU6A0GVNgwGs1OMjSVHYukgACt3oBOo5apIXGtXgis7TYjJWYNXu66P3XeiDnc9CKyLpiLTTJ9dOEQ6xIfuLZKGNdEL09+di7e/n4u7+pRQImLb3HXgJKXKMLNST/9p0iJGYfOQLvYCCaNHVZeJOfiU1SmVyxw3Sxw5OgRBg8cUs7qeqWgRKgEBzW9jXlj+lb6UDXodYx/bxY7DiagMnigMhfJdmJ92l5KGtwta1bUxXmyhqsMlJTUacfI9tF0vuuOCgX5hIFyC4oYMmketpNHrxqUeHh48PH8ebJWpSoNBZRc6g0RGSvOTGDWsh3cXD+QQ6lm+vftyv6VizA1uJ/2dTR8NHkG416fwOq50ygOCOf0KSP9Bj9M3v6f+Gp3IcGFSdzUcwRBJ7/lh+wYHukUi0ZlZdXU9zHXb4vlyG/U7zqURuHVJBBWa2HHl0vwbPcI9QN1kpFYABzBf3Nq93o++zmT5nXcOZgXxFOPtqe050wSCKYd3IkqMp5Ib4ME62L95T/tokRAjVpl5+cv5hPddRARbq5tN1ZAiYvvcNeAkpcpcojuGxEpKaspEVwNVlkgp4ASFztVmf6GWSArK4su9z+AwWCQa7gaUFKzbWc+eurhSim4RQHrjOXfsm71SggWnTDJWEJjcDuyCXNUM7CZZUfPhZGSkph2vP1wGxo3biCF1yoaZouVYW/PIztx31WDkrDwMEmcVq1atRtm+8sdWAEll1pFvMC3LpuL772P09DXjZ8XTUPfpgeafWsxNXqAjnU0vD9xKqNfeZHjx08TEVWdpTPm0Lx3PwJLMiEgkuLNs9kT8iCtrNv4IauOBCVqlZU1M2fS9MmXCT62lC9P1+PhtrWldpO9IJ05K37n6Scf5sj3i9lXEkbR6RO07voobikb+flsdQbcF8e62W8T3+8lDi95g13FkXTu2o38HatRNb+XM1/Pou2ICSR9NQf1zQ/jnbqFXWcdUJjD7T1645u9k5m/GRjRtYE8pquGAkpcZdnSea87KNHpaV87iIkvPK1ESlzsW2X6628BUVvxwAPdnIqpVwlKIlvfzbSRPSsFJUJ0b+Ln69myeil2UVeSthdTrZslU6vd3Q9zRAMMSVskm3J5pCSmHS/e3dDZPlxJCFyE24dOmkthysGrBiX1Yusxffq088Rx19/0lz2iAkouEynBwpr5U+g4dFwpedoCkkPvICj1O35MhUh/Nb8fyWDapOexqexsXP4JO876MGJwNwwaNfaiU0yZ9jWDRg/Ddmg1P5ZGSgQoWTXtXdJ9aqMvyuPWh/tQ098Nh0NN8ek9LP7hDE8PuI1JT7/L4PfGU7hrFTuMcbT0TGLD6VD639eYg+tmUNxmKBlfTyHszsdpEuHN1i8XoW7xIOFp33M04nZOrlhM96cfZ/XsuTTv0pOC3evJiL6XB2sX8MKM/Yx/tjMqEUFx0VBAiYsMWzbtPw1KLKYS7n/yJQpF+sZmuTRSonOjfS0fJr48ppyG3sWnqEyvWOC6WcBkMvHIwz2k8q7shrm4+0bQvYuW4OTtmKOaoDt1WBKR6U7sRlW3FUteHFCe+rncooX4WZ/XZ5N3/BB2vwi0OaewBNZEd+YomvwzlMTdJvVq1KZCjGU1JTHtaO9bwotjn65QJ0es9Y9Dibw6bwW6nHSsQbVkwas1oCbqonPYDV6oLUbJPSS4VwQL7YXdNzfd1EQqBFe1oYCSy0VKHOxc+ym2lr1pG+HNqlkfEnZXXyy/f40x/nz6ZuyEF9h/IJnY+nVYNXMWtR7oT7yPka+XfknzhwZTq5qDzN2r2ZRfn563x+KwlrByxgwaDhpLDZ0Fh8NemopUYcs/wcer9vL04Pv46Om36DX5DfJ+W8Z+TVOa6Y+wKTOSgZ3rsvSDSbR+4hV2fvE+kXcPpUFYNbaVgpJmnpm8OX8j3iGxjB1yMx9PeBvvhq3wsBVTs9UdxGmS+HCDnWcebqRESqrajXg16/mnQYk4duch48izaUq7by5I31gt8oHWvpYvE18erYCSq3GUsu2/wgJCKbV3r95kZp47D0pq3YymMBurd5AUtLOE1EF/SpCm1UGXmSKJ0gQxmSkomq4t4ni8x/2XjWjodDqW/+9/LNywR6ZpMHihKs7F5umPtzUfQ/4pTHXa4kjdhzErA3Ocs/vGWLc9HN7MtA/fJSYy9LJ1JYKMbcTUJaQf2gV6TxySsM2pEGvXGtCU5GHz8JHnYff0Q1Wch/bcMdkSLFqQu3bryjPPPF3lfKSAksu4RKXCWnSGz5Z+h4enDo1vbbrd04a9a5dgjr2L1rXUzJm2kOHPPct3XywgrViDQxPIwz3u5NiPn/O/PSU0ifKkYccHCMvdyqxvU6gRHkTT9reS+u0yYh99iupa858OrFHb2LD8f0Td1RvfkxtYvf0MNrTc//AjOJI3sWDtIepE+qCq3oxH7mjE959OJeL2/sQFe7Fj7RLUTe+nRZiW2aNGEjPqbW6t7UfC7z+w5eBp1LhxT69unPj2U6q170M9H61Li12VSImLb3OXgRKr2glKNKW1JBpB0COKkrS0r+XHxPFKpMTFrlWmvwEWEA+sfn37kZ5+0slV4nBgC4rG5umHpjgPm7s3arPRqdQrXvyO0p+oUBdkUOhbi6Ft69CtezepIVOm5it+/vD9D0yfNhVVzZtw2ATA98TDbmRgjwe4rXUzfLy9ZffE6YxMlixbwapjRVLkr4ynRB/XmlcfaktsbL3zPCoqFYJjZNKkt9le4o176m6pWKzJOiGjJLqMBMyRDaTCsWB11Z06iiWsrqScL9PmMZvNPDv6Wbp373YDLF75IRVQUpF9VOjc3DBo1ZhKSmT3jVavl9Ftqw3c3A2UFBvR6PS4u+mxmY0YzVa0ejfc9Fo5qamkGCsaPNxEN44Dk7FEtN9gM5UIhaeLDqzCWpJLVomO0IBquHu44bCaMZosqDQ63N0N8v1gLCmR3Tc6gxt20YnjcKDVGSQIt9odGDw8sRmL5f+r1Fq5n8NmxWgsJj35BBHR0S4FJOKkFFDi4tvcZaBERkpE+uYCUCLORaOlfU0lUuJityrT30ALjB//Cls2byl/8ds9fCV7qyFtN6YaTZ3qwKEx6DKPYw2sifbccSxBtTAc/4OSuFtR7/+REL9qNG7cmOjoaNLS0iQhW2pqKnqdFkt4A7Bb0LtXY9LTA6lbI/wSqnnRxvnVht+YN+1DbCJikvSbpJnXHvieOrVr06RJE6nmu3//fvbs2Y3FOxx7YA10J3aVUs0fxFy9AYaU3yX5myB9s0Q2QSdE+cLjJF2+jNYAJSVGPpryAS1btryBVr/8oRVQUuVc8q9fkAJKXOxC14ESQZ7255oSeSpqTWn6RomUuNi1yvQ3yAKff/45H8+bXw5KHDo3zLVaoE8VSr0tnGyugjn15EEnm+vpg5jDG+J2dBNCHE/QyGsyEuUXX1nro5OtVURe7BKUiK/MXnd3oM+D911ChlZ22mLfCW9OYqc1uByUuB3+Sc5ZFoEp09Ux17lFRkdUlhIsYWJNotalIfq03eW1L4KRVpOdjjUgCrdjv+IoFQssLipm8eefEhMTc4MsXvFhFVBSsW3UGi1qFfL6EdeDoId3XhtCHURVXn+k0Wqwy22cc6k1Gud+Vpu8RgWNvFqtktuIQmrBeSPmFENcX2Wq2WV/P78ikSJ0yDlEe7BGI45vr6TuSfCflNWp/M1LTaWS53BJN1ppdLOy2RVQ8jdt/1e7uwKU3Nf/KXLV3k5QIgh5RC2JTONYpHaGkr75K68of/83W+CXXzbz6iuvloMS8dQ1R7dAey4Vs4gypO4uTYUcksJ2uoxEGX3Qp/yBw80DQe2uT97uTHdePEpBibi3Zr48nIiIiAqJ1sTL4KeNm5j83UE8Bb19rWayS0dKDl84RAqn3q2ya8fmH4UAUSpzMXa3aqgtxTjUOskFoTIbcWj1MkWkPX24nGJeFPcuWfoFUVFRVc5tCiipwCUOMz9/vZT9J4toensXbmkQyc7v16Cr34l473w+X3WAAX3uAI2Jz6cs5OZeA6jtJzSWTGxds4I/Ugro0ncAtQMN7PppFVsOZdL67gdoEe3D/z5dT9dB3dHa7BjPHmLh4u9xGNy46bYHaFtf1DQ516SxZLFyQxL339eG1J2bWPvzXnxr3USP+9siFHV0Gg0COditFgl2Th/cjiOmBWE6lQRCWq0Gm9Ui0z2CiFOndZJxyt85cKY/bVasNjtqrRZVKdiyWKwUnDzErjMedGwejVBNFtxvgvTtt5VfEdz+LqIEJ0pFplNUgl17n7sGlIwgV+MFVgFKDLJS3wlKzDj0HrSv4aPUlLjWrcrsN9ACJ06c4LH+Ay4AJQ6EsJ24FyTQsJlw6Dxkh0xZJ4tDdLeU5KE5dxxjbCdZoKoyFVYISlR2C0vfexk3D88Kz1R8+R46ksDw+d/hky6iNJcHJTb/Gth8w9Af+xWzKMrNP4utWpDs5rH6R6LLSMISFueMnggQdTYRdcHZ8kJ1Ly8vFn2yUOrvVLWhgJJLPSKCAUd/Xs5Bn/Z0bxLE/6bP4aaeAwk3HmHh2qM0DTdhadCNjrWqYTm5hamfbqB664foeVs8pux0Nuw4S5fb/Zk49xDPDmrBd5uSuK11BAs+/4kRT/Vk4riZjHp3NHqLnfxjv7B6n57H7q3N1OkrGfz8k+jNZlkPkrB5Bad8W9PCL4MF3xxn2NAupP2+ht9VzXmwnp1l67ZiNxsJb9iRDo3D+G7+h3jc1o+20eEk7/iRzQfSiWnagbZNapJ+aCs/7Egk71wOnXoOpo7mDKu/24Z3zSbc27Exu75fSZ7egyOHz9Lt0R64n9vH5nRv2tcy8VOilm7xRn5KC6BN9XOs22PnoXuaVdjBo0RKXHyXuwaUPEWuxscZKdHoz4MSEXpTCl1d7FFl+httAcFVcl/n+y9YhgO7VzCW8Fi0Jw9jC6kj0yA2nxAnAPAJRZN7GptfOPqkbVhqtURlykd75mh5NKJ8stJIiQAlC98cg59/QIWnKyIl23f8wYtf/kq1E7suD0pUKkzRrdFmpqApPCv/X5chGF1j0Z88IJWLRdRGpJ90J/fJIlh9yu8yzVM2BIurYHMVrK5VbSig5DKgBCvfLJhK68Fj8HWoSVj3Manhd3BP8+r8uPgjfjoVxsTnemG1a9kwdzKet9zJHxsPMHhYbwwi3GAt5sCv69hvbEDvO+vL1Mu5o1v5emcRT/a6hYkvzmHkO886QUnyZpb+ksc9rUNYtTGZ4SN7gcmKRqdm1fQPie85CseBtey016d3h9qYCtMZ/3kyrz8cyEdfHmPM0E58OmUJ9w/uzfpZb6Nr0ZVHmgUw7bP9PPHE3Xz98ae0f+Qhvp0+m6fefp3JY1+m3/PP882iT7i1d3+S13+BT4eHObH8PTzuHE7IgcUcr9GNFtojfHXElyEP1OWzGR+Tq3HjoYFDCNEVMOOzHxjc7yH+TIZ/3o4KKHHxXe4SUNLvKXK1PqWRkjJQIkJroiJbRftofyVS4mK/KtPfOAtYrFYe7PYghYXnIx2yrkQUjCaLgtNW6MULPjwe3ekjWELroTt5AEtkQwwJm7F7h2ANrIU+ZcelKZyymhKbmecee4h2rVtcUuRaduYiRz/r409YlVyC2zFx3JtxO7rBKVNfNtQayW0i6lnEMNdqie7UISwR8ehT92Ku2VyCENl5cyYRS3C0s8j1guB27drRzJ4zu8oRp4nzUUDJpfeBWmXjx89mEd97FKFqNXu/mkNuvfvoVFfPotnzybPq6TPyaULcTbz4zNs8Mqw/mz5fTNvBz9AwyIA5/yxbtv/KiZIwHuvaBmtOCku/3spdPXsSqjfxzitzy0FJQcoW5n2dwM0316Ne4+aEeIuOMiQoWTtrCrEPD0eb8D1b82vQ7444SvKO8dbaLF6+25NZ32Xy9MCOrJg5gxY9nuTU2pn4dH2K2tk7mf2rnZE927B+0Xwi7+6B5Y8VbDtpxy88nl73xfHRC+/iHVMXU3YG8V0Gkf/dx8QPeg7HxhkcCbmPFjonKHn8oZvYtnQKC5NCmfFST9TmXGZ/8RMD+3ZXQMmNeoS6BJT0F+mbak7tm7L0jVrt/OpTa7m9XhATxo26UaesHFexgEstIL6kejzSk8zMzPMpHJUGU0wb9AIc1G2PIWW77MiRoESQp8k6kya4JW7G5uGHvXocvhkH0ZYWIpaUlCA4UERhoCx0tZmpHRnB5LFPYCgV/7vwpNQqFSnHT/DMa+9iCaotUy7WgFpok3/FzWDAzc1Nrk20gmbVuAW3wz/KInRz1E3ohCBfSIwkdrOG1kOddwbRQSTTTVo3dOl75bZlo1HjRnz00Ycutem1Tq6AkstESlQqMhO2suywgT4dIlj6+Xc8NKQfpzb9jyMeLekUcIJ52/WM7VjC++uzade4OrnH95Lh144eTdQs3pjBo3dHMm9VEqMea8+CKfNocv8jxAR74+uh5u2XZ9D/pccxoIMzv7P2gJ7+3VrKNt6yIdI3SVu+JM27BR2jHcxfvJH7etzLsY3L8WzTl0aG40z+5A8G9mzNmhXb6TeiP0dWz8bY/CHahquYNX0ddz7Ulp/XbaF7/94c+34xG9OtVA+L4d7Ot/Dt55/T6I4HsJ44SmizZmyb+xHxQ57HsWE6R0Lup6X+CF8e8aN3ax0zViRwb0Q6p+r1op1fKt/she53Na2wVkuJlFzr3XiF+7kElIhIicZbsj86W4ItOMpAiUZHl8ZRjBsx5ApXqGymWODfZ4G+s2TOwwAAIABJREFUfQRXSfp5UCJ4HOq0kcWsEpSIDpxIAUqOOjtw0gQPSBP0Cb8QEhXNmDFjqBsVhpu7O6KQ9GT6Sd555x1SkpOxRTSULcE2rTsNo4KZMGIg7u6CztspViaiGElpZ3nljYkUatxlUMMuuB6KC+ncrA69evciODhYdluIaM72Q8lMm/gaJptN6ufoziZVTDPvsKPNSChPKwmg9NiA/gwcOLBKOkkBJZd3i0qtIu9kMsfOFlEnNh4fdzidnkFAWBg6rKQdP4m/jw6bVwjeejUOq5EzWcWEhweQnZZESqaZ+Ebx6G0FJB9Lo9BoROMZSIO61Tl1PJHM7BLU1YKJre5FbomaIH/PS+QTtI4Cvlqzl/se7IgjP5NDCal4h0ZTK9Qba9YBpq5O4p5W9QiuUQd/Dy12SzH7Dh0nrmE86uJzHE46TWTdOHxsZ5j0zhpemTyCTXPfhnYD6VjLwMFDiegDIqkT7kfWmTO4B4dBfgZGnS9eKiPZJi0eFGF2DyTQzUrqmSJSNv9C7XvuJdyzYgI2BZS4+FZ3CSjp+xS5OtF9I0BJKaNrGShBxf1Na/HciKEuPjNlesUCN84CgwYOJjk5+apBSXTRMUnXrteLTocLvixLWytffP559uSAymGTzKsU56DzDaFhdR+a14mgpLiEX/cdIdHuiy5xG5YaTdFmHsMYFMPg227ioXtvvaQNUkRVTp85w+jnXiIvKFbSy1tC68o0jugEUheew+5WSjN/ESgRxGkTXnuV22+//cYZu5IjK6CkMreINnNn27kcF7TDlinxXnZvyfZ7fj8nEBbD2U4s5nH+pvTfFS5BdNGoytOPZWSDshXemMfR00bi6oTiEK00pePCdV34/yV5mZzMzMNQLZDIUF8JxC+cz1k6ULlInywuEG3R9srbjhVQ4uJb3XWgxMeZDxdfb3YbDhHulRevAkpc7FJl+ipggXfeeZf136y/KlBSEt6Az55/jMDAwApDx4UFBQycMAVTSZEEJaqSXOyeAajzTqPJOSnvN2tYLOgMMv1irNcBQ8IWwtp2YdqIRy5Yz5+NJIpiv177DXN+2odBKg9fGSgRbLBz582hQYMGVcDqly7hcqDEVFjMC1tyUHu68UITT97ekcUJMxRYVay61Y9eG7IQasxjbwmmua+TvfTfNkQEK/Nc1r9t2X9a71/DiPObnwdGF4AsF529AkpcZNiyaV0DSoaRq/MD8TV3ISgR0RIH3N80mueU9I2LPatMfyMtsGzZcmbOmClTJGVfkZWlb7Spuwluditzx/SrVCXYoNfz4rRP+GPXHtTu1UpBSSCa/FJQItNEt0juE3GzWUJEx88BBo14hi6tG1xKFnWBkXILihgyaS62kwlXDEpEp9HKVV8jOnCq4rgcKNl/KBP3GgEcPZxBVqAf/Wq6kZVVwLBdFha31DHrrIFRdfTlp5ObV8JbKTbebuTOe5vziPexcqgIUo12Wvtp+DnLyoSOoZI/o6qMKwElWr0BrVqF1Swo3AXNvPPfIqhgMRqxocZgENTzVkwWq/yo1BsMTpFJs0W29WpUdskDIoZWp0erEc94m6SP/68OBZS42LOuACUPPDaCLDxLI2alkRIRJRH6N6jo0jCccc8Md/GZKdMrFrhxFti2bRsvvvDSVYGSGm07M+WpRyqMkoizERGN6cu/Zd23P6Dx8L4ElNg9/LFENMSQuEVS2NtFisdUyBtjR3BTTNRlhf7KrCReNE+98zFZifuwXmGkROwrQImgrK+Ko8L0jd3OpB9Pc0eLUJr7qvlq80n8G4bRWlPCqN8KifU10KexL4F6FefOFdLvgJU17bx4YlUWLf3NuNUMwv9sNul+/rSy5vGbVwBDI6tOVOWvQIndUsgPq9aSWWKlenwrOjWPYc+mNRxMzSM/O5e7Bg4nOHcfqzfsRuUdxQP3d4LsZFav34xD78d9j3TF7dRWtmVH0LFJJGps/Lp6GQdy7ejQc98jD+Gv/6uESVW8Yv56TQoo+Wsb/a0tXAFKug4YyTk8wG47X1MiQInI16m1PBAXyLgxz/ytdSs7KxaoyhZITExkyOChVwVKItvcw7QRPSsFJVqtlrc/+ZqNv2xG434RKBEKxNWdaRTdqYNYajRDXZCJtVooY/veR8dm8ZVGSsTX7dBJcyhIOXhFoEQ8nD09PVm+Yhnu7u5V0h2XByUO1uw4Q3aAL/1ru1OSV8zQn/NY1CUMu8WKSqPh970ZJHr60K+uuwQl/Q9aWd3WiydXZdHMz0JMgxDsqVmUhAZQqyiHLe7+PPEvASUiGHLgxy84FtGZns1C+GTyu8Q/MpjGkX7YC9KYMfcbhowaRMKG9QS2u4+kzz6AW3oTVnCQoshb8E9ewSbtHXT33MrKMzH06BSLBgvr5i+kwWOjCUxYyvKMOPp1qFXp9VYlL5grWJQCSq7ASH9nE5eBErVoCTadF+STha4qHBo9D8T6K6Dk7zhN2bfKWyAz8xx9Hu2DxVIWxi7tvjm+C1NMW8nYKrptnAJ3oiV4F9Rpxf/GD0Z3mRbfshPWajQ8Nv59MjPOgMHrT5ES9bkTmOp1QH/mKOriHIx1bkGffkCKAHYIsPH86BEVcpqIYtffDybwysdfos9JwxoULbtwRBtxWaGrymJEdUGhq3g4+wf4s2TJF7IwtyqOy4GSpIQM3s/Q8USsJ1G+erbvPcMxXz+equNG1ukcvs7Xo83MIzQ6kLvD9RKUdNlawKxm7oz4zcij/lZiGoZgKwUl0YU5bPbw58l/CyjBwpr5U2g39Dm8bZC0fgEpobfT+ebq/PLlJxTFdeX2uj6odDoKMo6z+NN13DtgALX83VHZi1kzfx51eo4gKn0Nqy4EJR/PxbfDg+iPrCUvphu31vWvNDJXFa+XK1mTAkquxEp/YxuXgxLNee0buUyNli6xAQoo+Rs+U3at+hYQXTB9+/YjOzu7dLEOqbary0zBEhYri1ClUrCgcA+uje5MAsbgGHq0bciA7vdcFjyIKMmXK1Yw/4c/yrtvVMW5WD398bHk4V6Ugal2G8zJu7HkZWGO7SDBj7FeezS7v2Ha1A+pVUt8vV6qqaNyOBg+bQlp+/+QFPhSa6+0k8Kuc0NdnIfD3Uf+1JxLki3B4uEcFh7GZ58tviAiVLV8czlQkp1vJtVkx2yD2v56HCYb1bx0GEpLQk5kGTHptNT1dqZjMs8V8uAfRqbdXI1gvQZ3jQOdQQsWGw6tBp3dTrFKjd+/pKZEkKdt+Hw29XqNIFyjYffy2RTFP8DNfqeZ+VUiz454GLvVhtVqIz8ng1/Xria0U09a1vZlz48rOOJ2M73a1qTg0FrWZNSlR6d6MlKyZt4cPFrdS00/b2pWD6wQAFetK+TqV6OAkqu32VXt4RpQMopzDvdSAlc1KkGiplbJ1A2o6VJfgJJnr2qdysaKBf5NFhAqqf37PcapU6fKl20NqYvQuMFcggABDhFHF29+hyguVKEuzMLoF8WA1tH06PEIAoQIACE4JcRm33zzDXNmzcJa3clT4tB7orcU8szA3rRsEo9OK+4vByUlRv63/Ev+dzAb9xO/S1DifuhHdGp44803iYuLK39hiBoVUaz65htv8bvJH0PqLqzV46VisKhJ0Z05ijmiEYYTO53Eamn7UJfkynMSD+cmNzXhww8/qLKu+SdagoWSbJ4V/PRVp5D1rwxeWU2J6FTJS93FzA1Z9L89ii9X/s5jT/bmmxnv4t2mOw1D3fEPjeCXhR/gdUt38retI/TOvvid2siSPSoGdGmGh18I+uPr+PSQH51b1yEg0I8Nnyygbu+R1PGw/tXy/tV/V0CJi93nElDSfzjnVF4XgRKcaqMqDV3ilEiJi92qTF8FLDBo0GBSklPKVyIAiUnQtqfvl4yp2qwTUpVXk5UqAYDh+O+UxN2K4chGfDzcaN2mNWFhYWRlZbFl8xYZdRH4RDC6ClBi8KjGpFGPEVOj+qXcI2o1azfvZOaH7+Fo0EmCEiGQqdFqpbJwy1YtMRgMJBxNYN++vRToA7AFRKIXzLLRLdGdPCgLZgXVvYjwGI7/IcnepO6N1VgOSvr07cOgQVWTOE0s8p8AJVXgUrrqJfxVoauYsDg/m4ISK95+AXgY1ORlZ2M0W3GgwjsgCDe1hXPnctAYquHv44mxMJf8YpMEo16+QXhoTGRm5cvtq/n5SxVpnWc1tEIf5z88FFDiYue6ApR06/0YmYYw51egqixSIj4ItUL0gC5KTYmLvapMXxUsMHr0aHbt3F3ODeLQ6jHFtEN/bDuWms3RndrvZHMVAKB6QwxHN0lAIGo4tGeTKGPlFl+25TwMZdo3VjO97ulAn26dsV0mHSPOX3zhv/rGRHY5QpygRJAZlkY4ygiz5Nwg2Wa1WamozMXONZ0+irl6fQxp+zBFNUZ/JkEqButTtperA4s5Jrw2gQ4d2lcFc192DQooqdw1F5OklV1nF14fF5P4lV1D4ufF21fZC+EfXJgCSv5BY15uKteAkgFkuoU5ydMuBiVqrRIpcbFPlemrhgXmzJnLki+WnK+3UKkw1u2IQVLKN0SXfghLWD1ZT2IJj0N//A+Z3hE1JqIWRN4/F49SUCIiJTNfGkFERPUKu3VEaubHnzby9o+H8ErYVA5KLplTpcYY20m2EYvIjUPvjspYiN3dG7WlxBnhFIXqFhO6M0dKSRAF6LGz6JOF1KxZs2oY/DKrUEBJlXXNv3Zh/1FQ4uDb7aeZcdaOj1Dccji4OdqfUbHXX/rbNaBkIJluoReBEhUOlUb+93DjMJ4epfCU/GvvSmXhV2SB1atX8/67H6DRlorXORxYIhujEi96ycaaj8PgicpSjN3NG40oIs067gQIydtRmc6rDJcfsBSUqOwWlr7/Mm7unhWuRRC3HT6awLD53+GXvLlCUGILqIHNOwx98japEqzJP4OtWhCavAys/lHoMgRoEtGTwzKKUzbEw3nd+nV4VNF2YLFOBZRc0aWqbHQVFviPghI701el4t8ynIcCtDLLodaoKXt2yfCY3c7kFSdo3Smc5EPn+OKsladbhhDpMDJ3Vy55Hu5MvTUYf0x0XZXFy7f4sGZ3Fn9YdbzfMYi05BymHimmWYwfz93kg3sZseRFxncNKBlApiHYGeaVkRKjbAUW9SQWm43nurWhe9cuV3EZKJsqFvj3WUAQqD3/f+ydd3wU1deHn+3ZFEJCQgoJgYTei6AUFVFsgNItCII/EBUVRFRARFCK0hSkN6UoCCgWlN6l954CARJID+nZbH8/dzaFQIIgrgTeuf+I2Zm7d86dnX32lO/5cDjqa0p8be6+WCqGoUqLxVrOH1VmElZPf1QZcVjKV0J3fg+mKs2ljrxqyStx3Qf3Gk/Jt2OH4u1doVTDCE/J/oOHGL5qH57nd5QCJQqMYS3QJEejzEqSwjiOJoG10Vw+KeWRSOXLoQ9KoRuFyVD4fq6urpJwmkjILatDhpKyujP37rruWyiZ/ksMfq2D6OKtkqR9r8/rFlDy0bdRHPV0Y+rjfhivpPHMrnTefdCPt2u5Mn3dBXJqBTOxup0G316mdQ1vPn6wPBv2XWFYtI3FzwTS0tvOk0tj+KJrKI8J+ClhOAdK+pCs9XO4eQWUiF+ELuUc8sVWGNa1JZ2f63Dv3pXyymUL3IIFwsPDeb3/gGJf2naVBpOQgb98HHNAXSkcIpUIXzklVbm4RO7E5uEjNcLTiBCOECC8JnYvQjoi0dVuNfNh78480uqhUksvBZTMmj2P3+LsxXJKpB89+U3YFEoVhrrt0IdvlyqATVWbS434zEH10F46jLHqg+iiD2Kq3ADd+b2F6xHnV6hQgdU/rboFS9y9Q2QouXu2v1/f+b6Fkmk/XWSzTUlkpplXGvvxYaNy6K75USSgZMiCKNp1r86zXkrykjNosS2THV2DKaeys/1gLF+Zvfj1ARX1liSxumdlaumVHDmVyJA4Fduf9JHuiZ4rz9G+ZWVeDipZ3Mg5UCLCN34oRLdFASV5WddAiZ1hXVvJUHK/fmLl6yq0QGJioqTqmp1dPAyTV/txdNH7JC+EwytRB42UZ9IIl6hdWN28MPhUxz89Ene9CwaDgZSUFDQajTS3CLdY3LwI09uYMu4TVIVdWouMLxrKRV9J4O1338NWN7/6xmpBlCqLsI6vr68ES2kZWSQGt6T8uW1S00xT5SaSaFphQz7/migzk6T8Em3s0WJJroGBgXz/w7IyveMylJTp7bknF3efQomd+DQzbm5qNNhZvj2Go14+kjhPwSiEkm7VedZbSV5SBg9tz2R7l2DKq+1sPxDL1xYvfrkOSg4LKLmsYsfTRVDSoWVlXvrPocQfhU2Ul4HCaMDu4iE1ajJb7Qzr/ogMJffkx1Fe9O1YICcnR4KShISEYqfdDEo04dupXKMOgwcPprKft9TrRiSUJiUnMXXKVKIio1B4VJDk5FVx4dRo+QSfvNwOX9+KmC0WqRpCwMax4yf4cs1fZBzfjjFfp8SUm0uH5zrwcs+XcXN1k44V5xwKv8C0caOlz6YppGlxKKlY3aHoWgKUBAcHs2Tp4tsxyX9+rAwl/7nJ7/s3vE+hpPi+ZSWl036XgT+7BOCeH8e5l6Hklf4DuWDxRGm/FkrcpcRXGUru+8+sfIH5FhAw0b9ffy5cuHjLUFLTHMuE8ePQubgUq6opKAse9ckoTpw8ibnmo2iunMFYqS7l40/QuHVbwqoEY7kax7Hjx4k6f5Hc0BboLhyQxNM0J9bT59VX6Nyp8w3VOkJiPi4+nqHDRpLhWwtN0vkbuwSXACVPtHuCjz8eUab3W4aSMr099+Ti7ksoMWXn8e7mZMZ3DMZbBcdPxjEqwYWf23mTn6cvJbpK4Zt70FMyasJUtoQnokSEbxT5npJ8KLEr5fDNPflRlBf9Tyww8K23OXv27K1BSaUGLBzyMv4BfqIgr8SRlZVF///9j9ygJiizkxGJs+rMBGwmA3n+dXCJ3I4I3Qg9IGONhx0y8zUeoUZ2FF9N/qKwnPf6yYVH5pe165iz5Ti65Oi/hRKhgfLWwDfp0aP7PzHLf3aODCX/man/37zRfQkl4omz/VQyiy6YqFlOxalMG6Me86e2RwGSOKpvBs+P5MnuNWifH75pvi2TnV0d4ZttBxw5Jb81U1F3cRKrX6lMbb2SwycTGXxFxa788M1LP0bRsVXIf5pTMmrCFLZEJDmgBCUKY64jfIMds9XGsG4Py+Gb/zcf4f/fFzp+3AQ2btxYrDdMSeEbdcwxKjZty7yhvW/aJdjFxYXhw4ZxKC4Xpd7NAfxaF6lSJq/uk5JnRPTDEQm1BVBiqPYwb7cKocOzT9+0H0lGVg79JszDeiXyFqDExrjxY2nVqlWZ3mAZSsr09tyTi7s/oSR/K3INFhLMdip7aBByJdePtGwzLq4aqZzXbrWRYLTj56pC5MMKOeAsuwpfLcTnWPER+SkKMJmtpFkU+OXXAKfkWtBrVbiV9AaAMxJdJSiJTEEhZZSAIi/HASWi+sZskXNK7smPorzof2KBxd8tZsGChYVJqmKOkqHkKFVat2fawB437awq8kVmzpjBH38dwS6E15LPIXrqaCN2YA5pLEl9q5MiJcGza6Fk4gstadCg3k1byZtMZt6cuICrUSew+NeQqnBEFVBJOSUiNDV/wTyqV6/+T8zyn50jQ0nJpi4IB9rtNskrp1Aqpee18IBJfZjyk6cLXr9+Ful4u73YvSoSqMVktoLKrnwl4pLe41qV4qL3UKAUPdLy13TtOsT7O/pAifdwrFl6v+sUisXfihpOOuZzjPxr+xfuvPsaSv4F+9zxFE6FEqnfmD0fStwcOiUWM8O6yYmud7xx8gT3hAU2bNjA52PGotUVVb+VBiVBLZ5ixrsv39RTIipwJn45kR179mOp3kpShzVWbYb+zBas7o4EWF3ULqkfSSGUVH+YT55tSKuWpZcPC2Pm5pkYMGEuORfP/K2nRDz8l6/4QariKctDhpIbd0c8lnPS4om6lIhXUA2q+Om5eOYM6TY9tWuFYhavxSZLX/yVQqvj66l3dIx2/MTEbsklOuo8Zo0n1UKDUCuVWE3ZXDx/EaPSjbBqVXBRK0iPi+ZiYhYBVarjV07N+chwcq1u1KlfndyEc0THZ4JSS1BoKBXcdVjNBs6eDkcfUINQP3cMaQlEXYiX1ITtSi2169Ug4eQp3KrVwUdr5Ez4eUwWu9QcMKxKAGqrkWPHo6nRoCYuKgXWvEzORl7AarNLHa6b1BYdsu/8bpWh5M5teNMZnAYl4UkoVCqJaiVPiU4PSo2U7S+Hb5y8qfL0ZcYCe/fu4/0h7yPCLgWjCEoao4k/I+mOaGIOQ/WW/DT69aI+NyVchVar5bW+r5GSnCwJmqnS46QSYXViJKr0eAx1nkAXe1wqw88ryCmp/jDtfI28P3iQVBJc0hC/XI+Hn2PEvNVorsZg8Q1FkxAl/VeZlYzN1bNYSbCnp6dUDiwE1MrykKHkxt0R3oOobYv5dO4WQpq/yMS36jD47dFcUYcy/ZtPSNvxPeN+OsUTtT34PVzL/K+HUi5f5kphz2XxmA84qa2Da/wBfB5/h0GdajPzk+Fc1odRLvscl1xaMXtsLw4uGMPMjWeo0/FNBrctz/uDPyNLVZd5P35B+PfDmX5IQ0OPdM4ZqzFxwltkHv+Vtz9fhnfIs0z7sjdZF4/y6y9/suv4BVo/0Z7uLz3Fghd6UnfsQp6pGE//D76m0YNNidhzgKdGfEXnylk823UcX62cRoirmuyL+xg4ZjFt2rZEXS6IVzs/htV6580CZShx8ifeeVCSiEIl1GqvhRIlZouNYV0fofPzsniak7dWnr4MWOD06TO8+cabRQJqNivGmm3RJIjQSDXUIqk0HwCMFavRtVU9Xu/WHksJ8CCAZOWKH1m6bJkELkJTRJl7lTxdeXQ5KVQrB7mBjbh8eBsqYy6WOm0cia41H0F1bB3Tv55CaGhoiXklWo2G175cRMLpI9gl6XrhGhc/K5XYNTqUedmok6IKLerv78/SZUukkuWyPGQoKRlKIrctYd6GqySlZ/PRC6Gs259AZIqRcROGcXXH98w54sKy95vw6EsLmL74c4LddVKDyMyLe3nt3QV89dN3+JkzQONCzvktDPliE5/OnIRf2gFe7T+NKat/IH7laH5NdUOd5srTD3uw6WQqVw4lMW31ZCK+H85y67OMamlk+BdbGD3rU/6aMpz4xp34a9lixk//mkA3LZkX9zB6xp+MnjgBT00OX/XoRZ0x83m6Yjyvj1xIz77d2bNiFW2HjuVh71Q6dvuCySumFkLJoIm/8c6gPrjrPageHCBlOd7pkKHkTi34N+c7DUoiElEo8j0lItFVKzwlAkpETkkbOdHVyfsqT182LBAfH88bA95EVM1Iw27HElhXipsLHWe7CLTkS8krs1PJ8w6hV7MQevZ8SQIP8QAU/1UpVfz8888sXry4MLxjDG6Mh8JE/xc60appPdQqlfRabq6BX377nRUnk3G5dEiCEtEl2M1FywcffEiTpk0Qre3FEFAh1jZ5ylfsy3ZDd+ko5kp1UaXGYKkQgjYxEmNQPXQxRyVl5oIREhLCt98tKhtGvskqZCi5CZTscaFa2m5iUNGy3eP8seEon335MWm7ljNq4UY8lEZCnhzAiJ5NWDnrO/T1nuCxkAz6vLeM2b8sxNeSjUrnQsrx33l/6l+Mm/MlPumH6dv3Syas/JGkVaPZpGiE++W9xGfqaP1MS36atZPZayYTsXwkX/52gfJueho/3Yu+7YL4YPAnPN6rPxtnTefh9yfRrWkQ6dG7GTNzHZ9+MZ7yutxiUPLGR19To2FDMq9c4ZF+H/B0pRw6dr8GSi7t553PvqP5g43xCKjFq889gqWg9fYd3LkylNyB8W7lVKdAybhJbIm66tApEYquxaDEyrDuj8pQciubIx9zz1sgJzuHAQMGEBcXX3gtNldvKZFUlXpJ6sqrTo3B7FsF3YWD5NVui/bsdgJ8vWjWrBke5Tww5Bo4cOAAly9fvqaKx466WnM+e/MVaocFY7UWD5aLsuDf/zrMnK+nYK3TRoISu8UsQUjtOrWpXau21CgwJTmFfXv3kK7xxlYhCG3MMakpnybuNKag+uguHsRY9SF053ahsJjyucpOw4YN+XraV2V+f2QoKQVKti5m1k53+jaNZ8yPcUwZ+RzjZ29i/OSRkqdk5j4r3YIv8Wd6Iz57twO5V9NQ6NxxV2UyYfBQvNq9hsf59aSGduSdDqF8MWwMvg93kzwla854snD6IA4vGMVml0dobdrLov12xnz4OGM++J05v0wmfNkwlma04LNej0hNJa8cXsPIaTtp07Y+GRcPE6t/jAkfdiU3+i+Hp+TLCRKUTO3+CnU+m+8I34yYT7deLxKxbjHZTd5mTHtPnuvxKX0+6EeIfxDBqssM+uInXn+zJy5KPQ0a1kAhh2/K/GfWOdU34yezJSoVpVB0FVnaBVCCgjyLjYn9OtK2zSNl3zjyCmUL3KEFxK+qAa8P4Ny580UzqV0whj2I5vIph8S86DUjElQjtmEKbSHlcKiSz0mgUdCjRlTdCI9JwRAVDl1f7c+rXUoO9TicMnZGfTaOI3b/Yr1vRHVCQW6JpACrUklN+dRpl1EYczAHOnrymCrVRRt7HFNQQ6knT0G2ozi/W7euvP1O2e/0LUPJjTew2PPEiL3siNTy/INurDmQxPOtqrB600k6dX2W3MgD7LgILz0SyJylO3nulR74uakd6twKBdkpF9nw5xZyXQJ4pv0T+LppSUs4x9bNf5Gr9aXds+3w99ARvXstZ9U1aeGbzvpwO11b+rB85Ql6vtGNhP1rOGCqQZeWNaSqzMi/1nLSXoueT9Ql6/JRlm+Mpmv3DigyzrN22yk6dOmEq9rE5nnfEtDxFeqVy+CHVX+SY7Ti5lOFdk8/jr8mi/kWm0tTAAAgAElEQVTfrcRihwqhTXi6sS8r12zAYgOrPoB+fZ5DKf7nDofsKblDA/7d6U7xlOSXBDugRIXSmINN60iIM5gtzHmvJ80eaPJ3S5Nfly1wX1jg3XcHcerkqaJrsdsw1nrMASWiGV9CBKbAOuguHMLu4i51EdaKZnz20h+g4gvim5kzCfT3K9VGwiuyZdt2Jmw4jUfU9lK6BINdocJYqw26qL+wVqiMXa1DaczFpveQugLbNS5oYo8XCq8JoBk06F26dO1S5vdHhpKSt0g0YlQp7VisSA1hRVhDo1I6wnriNSHfYLOhVaukvxUX83O0MlBgwywmkGBFKXnhxN8sFqsEMEqVWtKqstoVqJWiGasdjVopyUIUvGbJ9/Bd+/9iLrVaicVskRq6qgrWJcKNGo3k8bPZFWgKum/bHe8pAqLa/L8JnS9RdaNWF8qRSu/7bwwZSv4NK95kDqdBSXi+eFoBlOjcpHi6wWRi9pBeNJehxMk7K09fViwwY8YMVv64qliyq+gxo8zLxK51RWHOk3R8lIYMVCkXyavVVmrYpzAWb+R3/fUsXbYUvV5f6mWKst0z4ZEMXLQBr+hdpUKJ1TsEa/kAtOf3SKEbVUYCVo+KqDLj8yt7oiStkoIhvqS+/PILWrRsUVZMXOo6ZCgp81t0zy1QhhInb5lToESEb4Siq0jUE0I8wlOSDyV5xjxmvf+qDCVO3ld5+rJjgTU/r2HKlKmI6hlp2O1YvYKwevqjykzEUj4AdXo8Vq9KaKN2Y67aDIWodkmMkH4pljYWLFxI+fKeN/WUHDx8hI9W7sbz3M5SocQU1gJV0nlUOakYw1o6OhcLYbYrpzBVbojLuT2Qn08i3kyIrC1cNJ+aNWuWHSOXshIZSkr3lGhUCkxm0Z9MgUarwWYxYberJG+G8HRYJY/EjeerhAdEiJzZrAhPh0qtQWF3/FtUa2m1akwmo6RLpZGqsxweFSlhWyU8LHaH96XM3z0lL1CGEidvnDOgZOS4SWyLTHHcuAgoyXZAicgpMeQya6gMJU7eVnn6MmSBnTt38tFHw9C7FHk17DoPzJUboRYAIKmnnsIc1ABd5E5sHhUxVwyTynlLC+HYbXbe+WAYbVs/WKp0vPCUzF24mF8u5uF6ekOJ/XREeDWvdjv0EdukLwlT1eZo4s5K+SSi4sYY2hyXM1sK80mEWV3dXFmwcAH+fqWHjsqK+WUouXEnxHM5YvNCPvs1g++nD0FjS+TtXkN5fsw3hKbtYMraKMLczQQ9+iqdmwcWF/OzZLN6/jyuqvWkWwIY9GZn/pg0nJNej/D5gPbkJBymd68vmf77aizHf2LlrgtYlJ70ffM11HEHmPXDDtxUdroPHEQlD02pPZ7Kyv1T0jpkKHHy7jgDSmYtWsqynaeluKSovhEaBzZdfk6J0czsIT1lT4mT91WevuxY4PChw4jGfOLLvHAo1RhDH0QTH+5IdhUJpcIrEbkLm5sXORWqEZgRhburHoPBQGJiIjqdrvB08WD0b/oYX3/0JprCuHnR9KL65lx0NEM+m4LFNwxd5HZQqqUvGLPZTM1aNfHw8ODkyTNk1nocj/AtUv6X0D7RJJ3D7F9dghOR86I7t7uYx0aouC5ctAB3d/eyY2TZU1LMAsITkZySWqJVJPG0HSv4fucVXh0yFPWRX/j290O06z+ESpl72ZTXmLceVPDxxF2MHN6jEIyFGObFfb+w1dCE/m1DuBgRiW/VqmybP40DV8vx7oj+XPplPj/9dYWB48egTojALbgWZ9YvJDWkIw94pGD1qY4+ahU7VY/ybF3RePLe85fIUOLkj70zoGTRD6tYsPEIKoVdhhIn7588fdm3wPnz5xkw4A1s15btKpQYwx5yhEokKDmGKbgRmogd1GzQhN59+lKtkq9UAiy8IrGXY1m6ZCnHjx8vLAvOC2pEg8q+fNS/J17lRcNLR3WOKNI5eS6Wb76ZQVyeUnKbqxPOSn1NOnTsQIcOHahQoYI0j9FoZH/4JRZ+9QXZBiPmkKb5UJLf+0b01YneWwxKQkIqS56Ssi6cJmwhe0pK9pREbl9JhMKXeFsYnhe3obKa8G/dhZDsvczeFk/NckYqNO1E+6ZBheCgVCs48usS0hu+SJsgDcr8xNbf580jz7McrlWbkHBkD96GZJoN+IhgNzi+9Vd+2xfPgCGvU0GjQGHNYvoXs3nhvfeoqFfdkyEcGUqc/Mx1DpSsZMHGo6iEfp5IdC3wlNjBYJI9JU7eUnn6MmaB5ORkXn99ABnpGUUrKwVKappjGT9uLHpX12JhGQlO7HZGfzq6EEyEV4PsFNx9g2hR3Z+KriqpYuFCUhqHUu0oI/dgrtIUTXI09vR4+vTpQ+cunaV5rv2FKkqCY2JiGfHpGFK9qqNJOl/U+6YEKKlZswaz58wuY1YueTkylJQSvtn2I4lhT3By8WzsQa1o5B4D9TtQOWc/f16tQs2ELbg//SYP+AhBPsccCpWSC/t+Y5epCa89WplzR45QoVZddn63EP+WD7Ljpz8IaPIU7hEbafruJ+hSY9F5eXNy0yoyQ57k6XrlWPfjCgIe7UGjILebNocsyzeXDCVO3h3nQMkqFmw4gEhxEi3Ui6DETl5uDrM+7EvzB5o6+crk6WULlA0L5OTk8Hr/AQh118JREpQENWT+4BcJDAwo1a2dmZXJgP4DpBBMgcy8zc0H0q6gvBorTW8LrINC64I6PhxjjdboonZTOaAiX31dutiZ8Hqs/m0tC7edQiuk7wu6BF8HJUKj5JFHHuazzz8rG8b9m1XIUHKjgRRKBed2riYurAvG30ZhajWYgPPrMNZtT3DOQbYa6tGrTi5jl4QzctDz0nNcDPFlbMlJ5qflv+EZHEB4ZCavvdGD3YsXUq1jN/5aNp0mvYZxcek0mr89nOSt3xNucMWSk0XTZ7uiOvUr3+7NpE3jYKo1fZgQ79Irx8ryzSVDiZN3x2lQsn4/KlF9cz2U5GQz66PXZChx8r7K05cdC4gv8v79XufChQulQok65hgVm7Zl/tDexdrBX38VIq9kxPARkrfEUuUBqfeNgBJRvqtKuyJV9hirtUYj+tTYrZgC6qI7u5k+/frz/PPPl5oUK94nIzuX/42fh+1KQfLtGSzXQYnIVej9am/69ftf2THwTVYiQ0lpxnE0OXBUd4mqGUdLA8kjInIB7Qop7JcaE0l0Qpr0d71XAHWrB0tBQnFPC/0QERKURP3EuZK4nySxlt8eQYQerVJ7EYXwzikU0n+F8N+1QoD3xI10zSJlKHHyjv3nUCKqbz7oI0OJk/dVnr5sWWD48BHs27uv6GF8nadEHXOUKq3bM21gj5tCifBozJwxk/Xr12MLbX4DlNhcvRxVPFG7sPhUwaZzR3PpCKM//1yShhdfJteOAo1YqfLGZOatiQtIjTohyeALpdnrocRkMjF8xDDat29ftgxcympkKLmzbVKq1aiVjrJ0ARgFYml3Nuu9fbYMJU7eP+dAicgpOYLKbpU8JUIEyq7Rg1qDITub2UN7y9U3Tt5XefqyZYH58+azdOmyIgG1EqAkqMXTzHj3xZuWSQolza+++oqtW7ZgrXo9lFzGHFhP+rUqlfWGNEGZlYgqNZahHw6lVctWxfNUFHAkzkhlDxX+nhoyco28Pn4uORfPlBq+ycvLY/LkSbRs1bJsGViGkmIWuFn1zT2xcWV4kTKUOHlznAYlm46iFDLZSpUDSlQ60OpkKHHyfsrTl00LrF27lgnjvygq6xVQUq1Vft+bOpI3Q1mzJas+6Y8i/5dpSVcioOS1vq+RmpoqVcpcG75RplzCWLMN2oQIlDlXMVZvjTbmKBgyaNGiBR8O+wib1SELLobwkqQabDRYncSjATq6eaTx7Y8rUKfFYfGtgjopGotP1WLVNyazidmzZ1G/fv2yaejrViV7SkreJlE5I+TlhXiauBOEeJrVbJaqJSXxNDvYrBZJqr2YZ02hQq0SYmj2Qsl3O0IW3tER3iExr0CtuUYk7fqqX+k9pIxDKTFbCvgohdBawXrK9q0lQ4mT98cpUPL9jyzYdAyhCyiFGU25kscErR5DVgbzh/+PJo0aOfnK5OllC5QdCxw8eJBB7w7GxcXFAQQ2G3k1HnZUuvhWRZMYhdEnlI4P1uOtF9qXGMLRaDSs+GEF3//wvVTOKyW65qRidfNBnZlAHV896b61STy+G1tOOqZaj6I7txeFJU96+E+eOllSYS1oxietQwEf7Epn0UUjGoUdt5wUghJO4pV42pFpIPqQxJ0u7Hvj6urKnLmzCQoKKjvGvclKZCi50Tgi0fX8jmVM+D2F+ZPeQ2O8xPtvj+e5EV9SJX0Piw/n0sQrh6teLXm5bbWipGulktSzf/HDyXK816MRv06ZQK3eg9Fc2MK26DyUWVdp1aMvgZmH+W5zLH7KVMIe607DYM8i759CQWbkZtYcy0ObnUST9j2oXVHH3t+WsnJXLpO+GoRS9N+RVF9tEuwI0NGoRUNAUTXmgCWVWo3VakGpFI0q/9tbUYYSJ9vbGVDy7dLlzBeeEpXSoZxQACUaHTkZ6ayZMpwqIcFOvjJ5etkCZccC4eHhvNb3f4VQIpJQLYENsNut0he++Jwos1MlMHm5SSDdu3VDAEDBEHoiIo/k20XfFv0tuDHeGhs9Oz1D6yZ1cckXV0tPT2ftn+tZeTatEErESZ6enrw76F0pt0R4XMQQD9io2CRabTFh0mgIuHKSyunn0F05IeWkCB0V4Y0pGP7+/sydN0cSXrsXhgwlN+5SgXjaj/sS6P7mYDSHf2H5pmO07fMulbL2sdXyAG82MfPR5H2MGt5NZLU6JlGqSD2zg+9PefNRz6asnjCaGr0H429LQV2xKhe3LyOyQjue9Esjt1wYivCf2WVsRKeHQotVk2VeDkcVWJ8r25ZwwacN7appOBlxgc3rjjF49NsYL25n6vJwavoaSTC4E+RpJNO3Bf3bBDBg8Fd0fKouhyKu0qimDxeTNLzerytq8Tn6j4YMJU42tFOgZNly5m84jEiSKgYlKg05WZmsmTqcKpVlKHHy1srTlyELxMXF0+fVPo4urA4cwOoZgGiGp0q9JIVJdBcPkle7LZqz2wjy96Fhg4YEBASQlJzE6VOniY6OLhROE+erqzXns7deoVbVoBs0H8QXz++7jjD/60mobaZilmjUqBGhoaFSM7+4uDj27dnN/lZDUOcXUQQnn8I9eg/mSg3QXtiLwmwsPL9atTDmzpt7z1RPyFBSMpQI8bQobSAx2QGUv7wbHSYqtuxMSM4+5u1MJkybQcDDL/Jk/WtUV5UqrobvYPzyU7RpHMTJ7Tvp9vFY6vi7ELV/K6s2naT3kEH4ae2obJnMm7mcp3r1IdhTW0wkTYRqMMQz99sNdH71ZSrq1SjN6Uz88kcGj3kHw7lN/BTlzwvVEllyXE3/h8sz8dc4PundhHdH/so3U7rx1cQ1/O/9Hqz+egmdBr6Bm1KGkjL0uLuzpTgDShZ9v1LSKVGKfBKxPJNBSnIVpJ2dY2DNlA9lKLmzbZPPvscsILwXr/buQ1ZWVuHKRWWMuXJjNHGnMVeqhy5iO6bQFiizklEnn5Ni8+JXWUH55LVllKKs8oW+A3i50zPFwjHXmkWc++nozzlz6kQxa10rnibmFKWhmfWfQ5cYjk2hJuKBV6hxfDUqN09pTdf6x+vVr8f06dPuGevLUFIylEQI8bRqT3F64RSsVZ6ksXs09noO8bStpoY0iPsDQ4tXaRmgLQq9FHhKTnrzYc8mrP5iDDV7D6aCKRm3oDAu71rBPntzerf247fFC6n6ZC8aBLlhsRZPKlFiYsXCJTTr0ptqFXRS3orSlM6kiSsLoWTN+UC6Vonjh1Na+rYsx5Tf4xnZuwmDRv7O15M7M33yb7z2XhdWT/ueTgMHyFByz3wib2GhToESITO//oBDhthuQ2HMxaZxkRL4snMNrJksQ8ktbI18yH1kARF+6d2rN8nJKUVXpVBgDGslJaYaK9VGd+EQdp0r5oo10F3YV+Q2L8UOM2bNIsC/YqnVOiJEs3XLVqZOnVpU9VPSXAoVeTVF/slurN7B5HlXJSq0DTXD1+F6bof0Y0IMkYvyXKfneH/IkHtmZ2QouXGrJPG0Hau4HNYV27rRmFsNwefsrxjrdSQ45wBbDPXp28jCyOl7GTP8ZQrF4BVKks/s5IcT5XjvhUb8kp9TwtkNbAlPRq1Q8lj3XricWs7ULek8EOZNnRbtaBRW8ZpF2In4bRrLIvXU8i1H47ZPUyfIE4zpTJ38E+98+hZ55zfza3QgnULiWXFaw6styvHVHwmM6NmYIaPXMuWL55k5dS2vDurMzzN+4Lk3+stQcs98Im9hoc6Akh9+/o0Zv/4luZoLoUTrivgwZOfkylByC/siH3J/WUB4J3q/0psrcXFFF2azSZ4ShSkHm4sHKkMmqpRo8mo/ju78XhTGnJsaYemypVIIprQhPn9nz57l/SHvF+Wy3HCwHWuFUKxeAWij/sJU9UGU6XGYfKpyuk4nmmwchypP5JQoEBol7w56hx49etwzmyNDSclbpdLoUFqN2LV6FOY87GodCosRm0KDBgsGC7i5uRKxbxMHI+Ikj3e5oBo82bopWpUNg9GCVu+K1ZiLFTVubnqwmsnNzUOl1aN30UjnmI3ZHNy2icj4DEk4zafWg7R7sBYaKd/QofBtstgkETe9Xosh14BCpUWrtGGyKdGp7ORZ7LhqlOSYLLi76sjJNuLiqsOYa0TrqsNkyPtPe+jIOSVO/vg7A0o2bNvF6EW/oVJf4ymRoERJdlYWa6YOk8M3Tt5XefqyZ4HPPx/L5k2bixrZ2e1YvStj9fRHlRGPtXwA2vN7MYc0Q2HMQp0YWawR3vVXNHfefHx8vEuVpBdCa4cOHeLTUZ+i1WpLNYgxrKWkACuVEYe1QJMQKemUkJbA8ZZv0HTjeFR5qeTlGRk77nPatm1b9oxbyopkKLmzrRLPbGV+eYvdbvtH/WqKzWGz3VQc8M5W+9+cLUOJk+3sFCjZuovR3/6KSqtDYTU7wjc6IZ6mIyf9qpzo6uQ9lae/uQVE193NRxLoedzMiV7BbN8TR0IFd2qU1/JMsF76hWe12hx6IaLfh1SlIv5mR3RKtYtfdmoVeofQ5S2PZcuWsWD2bCmUIuWLKFXY9Z6YK9VFG3sCU+VGkrfCVs4Pa4UqaKP3obBbsSkdlTLXDpFT8u77H9L24RalSscLT8nsOXPYuH5D6YmpShWG2k/gErFNmt5UtTmauHBpTbqonZjc/TjxyHs02Pk1loRzTJ8xnebNm9/yNd/tA2UoKXkHFAoVKpWj7FZ4wcQPSFFqS77miPjiFSW3Bc34CmYROUjiYyF9FlQqSeVVHCP+LeBF6OCIe1PkIYlGj+J1SetE+n+1VG0mPls3DFF6LvRRxPH5OSiiHN3xXiUcfxdvLBlKnGx8p0HJol8kKBF3rDIvS3JPizssJyNNhhIn76k8/c0tIHQPDsaZmHIgmWkdg9mxJ4GKtbxpVVGHXkqfsLNpcwyuTYMITL3KKoOWs1FpPBrqwU+R2bxSpxzfRRhY/nwA5dUKLmebmXL4KqgUuKsVfPaQLykGK+MPpUoKZdXd1bzVyJvN+47QZ9keqVTeNTuJSud3kO1dmcuNeqDMSECj1VJl37fYdOW41PwVXDFKzdCqnPoVQ2a6FD4R3g9phXY7lWo3YtLo4bhoNTd4S0RfkshLcXw8fDiW3KLkWpEXIkqNhV6K+IIx2+wkBj2IW/hWKXdEaJ9oks5JnhKXyB3YFSpMnkGcbdGf2gcW8d2Xw6lWvcY9c4vJUFLC979CQcKZnfx5wsJrL7ZFpchh1fzl1On4MhVzw1m9+RgajZbW7btR3Vd3jcaIkuwrZ/krxpX2LapwcO0aAh95hgA3M39t2MD5ZCMNHn6CJmG+XI0+wh87juNTswVPtqxNTnwkv2/Yg0vFmnR6toWk01M4FArSY0+zdvMhPEMa0OGxxihVCi4e2szR9Ip0adcAu00h9VITf7dYbahVSqkpJQKulAoJiKS/q1WYzaabqiLf6c0rQ8mdWvBvzncalHwnwjfiF54CpSFThhIn76M8/W1awGan20+xTHsumMsX0zmdayUuBz5q7YMGOxs3XcLtgWACUq+yMldLbKKBmW0q8MrvCSzrHMQrP8YwuXNl/HUO5abCX5QKh1JqSX87ezacfv36oROwXnCM1hVTSFM0sccwBzdCE7GDGvUb07P3q9SuEoBWq5PKiM+dO8eKFSs4euRoPpjYsbpWoO4jTzPo+VYEBAY63lehlI4/deYsU37bR8aRTVKuQMF45tlnpL41Qm9EeFKyc7LZcyaGH2ZNJT0rW1KJLQYlwktjt5HnXYVzTV7hz5cb8ECo720a++4dLkPJjbaXdEq2LWPqHxeZ8OUnqM/vYNTkVXT98DOC0/ewIa8h/6uXy9hFUYx8r4O0/9LIr75ZerwcQ19qwk8TP6fOa0MxHljFhfItaN/AnbVbTtC565NsWbqSRl2eZ9PM2TT73xukHdyIR9OnyNg4A5fH36FeBVXhZ0apsrJn7VpCHu3A2aVjqdV7FB7Jx/l9418k6Wsz9LWnuHzsL44lGLgan0Ktan6ciUqmbcfncEk+zZ6IJLIzM6hbpwrHjkTQumNXQn30TgMTGUqc/Hl2OpQI116hp0RBbtpVfv5KiKeFOPnK5OllC5RuARHC6Z4PJTmZRkJ8dMzaGke3xyoRrCyCkgoJqfxi1jmg5NEKvLI2H0pWxjC5UxGU3IqtExIS6N6tB0KZtSQoMQY1pHreRam3jPCaFHRtLThWnDfy45FSh2ABFKg0GMJa4hl/nEatn6BW1UrkpcQRERHJyTNnyQ1tie78Poeiq8XCa6+9RucunW8oIRYek/j4eD4cMYq0CjUcKrMFnpL80JEII+mqNETX8T0mPRpANZ8isLqVa79bx8hQUjKURO5YycEUBW61n8Ht6Boup2ZQ86mXCMrez28JlXg+JI2fj+p4t1dL7NeKp53dwYLdNvp1rMuGebN46M0POLhiGQ/17ksVd7VUzCB1EFaruBoXxYofd9Pt9VfwdVWDOZsV38zh8YFD8VELOfqiIYWCjOnM+3IuL380FDeNAlvSceZtSeKdV5/h1Lpv2aduyWOWzWxXP0kr025OubWkqfIkv8dWpFuddGYc8+WjBxJZcTGE/s/WxyqFpv79IUPJv2/TYjM6E0qEGJNwr4neN47wjYLcqyn8/PXHMpQ4eV/l6f/GAjY7fX6/woRnKnHidBK/p9io7KXngwfKS1UBW7bGsMioxddkpEo1b64k5zGplRcDNiQxt30gA365zOftg6iovXWN68yMTLp06VosB8R+jafEFNSAxR/2xsfHp9Tk1Yz0DN54441817VC8rKIJFkhcGbwr40+cifil7BdqcZY4+FCRVffir7MmTPnpkmxa9auY96W42iTo2+AEmHN0NCqjJg0k4Gb45jXrhLBXqUnz5aV+0+GklKgZNtK4oMe5OD6vXjodNQol4mmUQdJPG3R/gzcrpzlxTETqKQ0F8FDvnjaxNVRtGtWmaMbN9NlxBhO/LiE+i/1oVp5NSajGbVWI3lXjh7YydGjl3j2lZ5U8lBxaP0KrlR4mM7Ng7Fc31MHC7vXLMVcvzNtqpfHbldgSTzKgm0pvPPq05xa9z0J1Z8j7OLPRPg9R83EDRxRNqGJ5gz7bQ14zPs8S+Nr8VbIGZZF+PG/9g2wyVBSVj6Gt7cO50KJSHBSy1Bye1siH33XLWBn06ZLVGwZTEM3Rw7HvzFyc3Pp0rmrlBtyvadEHXMM/2aPM2dIr1LBQZyj0+n4ZOQnHD58WArjWCtWw6rVo4s5hqH+02ijD6LMTZN6TRVACWYD/V7vR/tn25eaFCvmzswx0H/8XMyXI26AEvHrsEnTJkyZMpmL6SZ6rr3M2i6V8RK/gK8bcUlZTIs0M7apG722JmNUgK+nntZaC2sSRR6AggHN/Hm64q3Z1mI08cPhNEKqevFowO2BkAwlJUNJxLYVxNXsTsrCAWS2GkmDq9vIq/cclbP3sSmvIS/6nWfWEU8+6NGo8H4USqwpZ3ZQLHzTdyiuF9azNbES3VuWZ9rCrXw8cgBzx83iuYF92L90AdW7vo7y7J/sTAuiX4fG2MhvP5K/NOFdObFxOSc1Tej5SDWpKaAIgloSjzB/ayrv9hFQsoz46s9T7cJPhPs/T62E9RxWNaGpWkBJQx6rcJ4lcbUYWOU0SyL86S9Dyb/xyLo7czgNSr79DbVShpK7s6vyu96pBaQckWvyQ+50PnG+gBEBJQJOboSSo1Rp3YGvB3a7aSxcgMjsWbP5888/paQ+q7sfFv/qkvKquXITSXNCnRSJXVkcSsaOG0udOnVuCjxGk5k3v5xP+rmTN0CJSJDt3qM7b789UFp6bKaZDj9fYt9LVdHriuDialIWXx7OJMKo4pdO/lIirSUxnTGxKsY188BmtzFjQxy9ngrGRwmGpAyWZOvoHwhLT+fhqzYRa7Dxe4aSN7xszE1RsPAxH6yGPLZdsvFy49vruSNDScl3bl5GMka9L8qMOBTlAiArCZtbBVysmaTZ3AnwVHP+fBwhIQFY88M3AkrspmySstUE+bqRciUG14qVcNMpSYqJ5srVPKrUqIWnixJbXhpnImLwDAylip878RcvkJSZg2hSHVa7HnplfpUOoFYriL9wkas5uVjsSmrVrYuLSoHdnE1CuoVAPy9y05IwuVRAn5dCrrYCenMa2bjjrsgly+5GeU0eSSY9Abpckgxa/LxdRb66U4YcvnGKWYsm/a+hJDsliT/njCUwwN/JVyZPL1vg37HAuqMpBAS4EnHVzgt13P7xpCLW3q1rd9LS0gpLdAvCN+qYowQ99BQz3n3pps9SjVojKbRu3bpV8pTYNS4Yqxv4aOMAACAASURBVLfG5cxm7G7emIRcfdRu7EItNj98IzwlQz8YSqtWrW7qKTEYTbw+fi45F8/cACUCqIZ+8D6dOnUqvH4BJh1/vsSmbiH4ujvyZMQD25hj5NXNafzYKUD62/g/YmjbIpCHvNXEx2fwcYSVRW28pddyYlL4PEPP+DAF4/ZmE6A2EVzfj+RDl6nQKBjDyXjca1TgypUcnmlUAX+X26vDlqGklNtVtBfIL90VFCzuF/H/olRdoXB045V0pVITScnIlQBd61qOgIreUnjTcaqjDYIYUrsC0TvJJuZwtJ+W2iKIOfNbJTjaJNilY+Iux2CyitcUeFUMoLybNv8zYb9GCyV/zvx1SusrWGd+ewRpvdJ6CtZdtP5//EH9mxNlKHGWZfPndQqUbNnO6O/Wopa8cMXDN1nJSayfN44Afz8nX5k8vWyBO7PAsYhUvkuwYEk18kIzb84k2+gYABPO5FAv2JN+NVylkt1bHeJhNmHCF2zauKk4lFR5AM2lIyhrtGTlJ/2kkuHShgCRvq/2JT0j3XGIgI9qrdHEh6PMSiSvVlu0scdQ5mWTdw2UNGvejBEfj8BWiuaD+MI4Fn6ej+etRHs1FrNvGC5RO6XcFDHy8vKYMnUyLVq0KLa0y5lmhmyN57tng3DVOtZtzsmj56Y0VnYKwJ6TTe/dBua180WvsLNo+xWqNQrkkfKOYwWUjMvUMy5Mwfg9OQRqTTzUIpAzO2MJfTCI5ENxmEO8qaRXElROg4+jZvuWhwwlt2yqkg/M72Bd8OL1ydf/dPZr+zhJ4PJPJ7oL58lQ4mSjOwVKNm1h9JJ1N0KJSklW4hXWz/9ShhIn76s8/Z1awMorvyXxzbN+fLsljsY1PNgWa+O1qirS1Gre25rCqh7B+GpuPdFVrOinn37im+kzrun2C5KiamIkRp9QOjarzcCXny90mV97FUKVVQiwrVi+ovB88TA3BDXGX51HOVMahpBm5EQeJjs5DkudxwoTXYWnQ3hYataqWXIDP5uNd6d/T8zJw+DiLgm7aS6fKOx7YzAYWLBwPnXr1r3BsAaTFb22CBYElHRdl8ZvXf1ZvPkS5etX4nl/DZmpWQw6kMv8Z/woyETJiU3l9XN2/udrZ9llGy1czLRoXYnT2y4R1qIyyQeuoKjtz9MBRRVLt7OzMpTcjrXkY2/FAjKU3IqV7uAYp0HJ4j9RafJ1SkRJsM4NlGqykgWUTJSh5A72TD71v7CAkbc2ZjOlXQWWb4ujSlU3dlyyUk2dh83TlYVH01n1Ygh+WgXZZhvHkvIkr4VGCQ/66zFY7BxOMkiJKeW1Cur5uGCw2Fi14xDTp3+DxmpCn52MVeNCVlgrqXpGZchA5eJOn2aVadS+Oxa7cI/bqOelxWwysnnTJubPX1B48eLh6Fm+PC/87y1aN6qNt7cXVouZuPhE1m/cxM/h6aii9kglwWJ4eHgw5P0h1K9fv0jqHrh69SrfzJzFnkxX9DFHMQfWRZ16CWVmQuF7CQ/Nom8XEhwc/LfGt1ms7E800yLQhQOXhFfJDVcVZGQauWhV0dCrKDlWeEpeP2/npRA9IW4a3FU2KnjryUzJxd1bjzEtDzx0+N1m2KZgkTKU/O12yQfcpgVkKLlNg93u4c6Ako2btvLpkj9QabRSspEyLxPRpl0IO2WlxMlQcrubJB9/Fyxg583fr/DCAxVYuz+ZZxt6sj3axNVcI/1beNPv1wR+71UVf62Cq0Yrf17IlqBE5Hx2q1aObJONX8XfAH+9kicqu5NpsvHjiTi+/noaOlMWXkmRGPWepAU3xVI+EP3l47h6B6A+uZk4z6oEVg0lJCSExspUjh85LAmoieqbgiH+PW7cOMLCQm/wrGg1Gn7beZA5UyeithVV+4i8FuHteOCBB3BzcyM8Ipx9e/aSpffFXiFYCiOJpnzamMPFGgK6u3vw3eJFeHs7ckH+rWE1mIiyKKnlcWMVz7/xHjKU/BtWlOe41gIylDj5fnAGlBw6coy3py5z1KvbbCiNoguqu3QlWakip2SC7Clx8r7K09+5Bex5ZrYnmwjQqwl0V5NhtuOjtLErzUqITkmoj47bjN6QkZlJt67dsFqshQu06zwwhTSWKmhMoQ+hzEpGnRwtgYaoehFeigJ5+YKTBFy8/PLLvPDiCyWHY/IP/OzzcZw4drSYMcRDVYipif+KPjxCols04lNfjUVhMmCuVAfdud3XyNSC0DlZvPi7m3QbvnN7O2MGGUqcYdX/33PKUOLk/XcGlBw5eoK3pixGLTqTXg8lV1NYP1dOdHXytsrTl1ELiNyOzp26IHI0CodCJVXQaC8cQFTjmP1rooveVyTvXcq1zJw1U5KLLy35UIDMrp07mThxkgQfNxt5tR9HF/UXVq/K2FzcJE+JED4sGJUqVWLJ0sWlN/Yro/aWoaSMbsw9vCwZSpy8ec6Dku9Qa/VgsxR5Sux2sq6mytU3Tt5TefqyawHxQHv+uU5kZztCO45hx1S5KUpDhpTLkVerDbrz+1EYixrplXRFS5ctRa/Xl3qxQor+7NmzvD/k/Zt4OOxYKoRiKx+A9txuqUuwKjMBVWqMFI4SQ3hlHnn0ET77bEzZNWwpK5Oh5J7bsjK/YBlKnLxFToGSYycYOHGhlLQnQYkp15HoioKs1GQZSpy8p/L0ZdcC4oEmPCUZGRnFvA5W72Cs5fzRRu/FXOUBFHk5qBMjpDys0saChQsoX758qa8LT8mhg4f49NNPEZU7JQ4Rugl9CE1SNMqcFEcl0JUTKHMzCg8XoZ6+ffvQ97W+ZdewMpQUs4DYs+SU1Htuv+6FBctQ4uRdch6ULEKldwOrgBIDNp2rVF6YlSQSXb+Qc0qcvK/y9GXXAm8PfIfTp08XgxK7iwemyo3RRe7A5uGHuWIouugDpYZwxINx0KBBtHmsTamCaAJKRL+b9evWlx52UaqQQjcR2yWDiSRXKXRkNRca0GwyM3rMpzz+xONl16gylMhQ8h/dnTKUONnQToOSSd+ictEjdIWLQYnQKVkg65Q4eVvl6cuwBaZNm8Yva34tDiVaPcaQB3CJ2oXV1QtrYG2Ccy6i06ilRFbRYVj8+i0QnRIPxsqVKzN+wvgSQzgidBN5LpqRw4dJ5xUMEYoRpcFe3l4oFUqEiuvFCg1wDd8q/WgwhTRBd25PYehGnGc0Gpkzd7ZUSnyvDTl8c6/tWNlfrwwlTt4jp0BJfqKraLUu2l4rzXkOT4lKTfaVc6xb9BUBAQ4JannIFvj/ZoHVq1cz45uZxQTU7PlQoonYQVjtBvTp14+awX5SCbCAkkuXLjF37lwiIyILwUQARv0G9Rn03vv4eHkWywE5czGOqV9PJz32XDHzPvnUk3Tp0kXqRCwAx5BnYO+pCyyZOZXM7BxMVZo6Km+uCRuJ5NwVPy4nKCjontsqGUruuS0r8wuWocTJW+Q0KJm6BI1SKckHF4OS2CjWffsVAYGBTr4yeXrZAmXTAnv27GHEsI+LyckXQEkNUwyTJ09EpVIXq6oRAKFz0TH8w2EcP3GiEGhsdjuq6g/RvIoPDaoGSF6R3cfOcjJbJyWuKuyO0mMBNq+//jrPPf8cZnNRaEa8plIpSUpKZvDQj0j3rX0DlAjZ+5Urf/zXNUr+i92RoeS/sPL/r/eQocTJ+/2fQolagyEumj8WTpFKGeUhW+D/owWios7xev/Xbwjf5FZqzIpR/Sjv6Vlqma+o2unfr38RWCgUmEIeQJF+BUVKjKMBWnB9UGnRXD5e6D0RnpF58+fdNP/k9/UbmbXxKC7nRfimKMHWxcWFlat+xN3doTV0Lw0ZSu6l3bo31ipDiZP3yWlQMmWxw1OiUDg8JXoPFDYrnhob308agadn6VUDTr5keXrZAnfVAikpKfTu9arU5K5g2DQu+D34DHOG9JQ6sJY2tFodn44axeHDhx3eknwoUWXEoUq7IkGJaNCnTj6HKiNBel08RPv160f7Du1v2iU4KyePfhPmYj2zoxiUCBhZ/dOq0it47qo1b/7mMpSU4c25R5cmQ4mTN84pUHLsBG9NXIRGq8WOEqU5F5tLAZTY+X7ScBlKnLyv8vRl1wICRl584SUyMzOLQUnIo52Y9lZ3REimtCFV1Myewx9//OEQRLsOSmx6L8zB9dGe34siv4JGPERHjxlNw4YNC6Ekz2pnyxUjKBU86KuhoouS7VdyGffDRqznDuCVFI5FreOqf31cNGq2zBlLOZ2KHZdzSMyzUkGn4vFgN7LMNtZfzJZAql2IG146FRtjcsgwWfHVq2lTyfWuboQMJXfV/Pflm8tQ4uRtdQqUHDnCwEnfoXIRDyQFSpOQmRdQYsFTDd9PlqHEydsqT1/GLdC9ew9Sr9GREJ6SSq06MOOdl7hZI3eRPD5p4iR27NjhkJ6/FkquXsZcqb5URqyJPy199sQQCbHvDXmPRx99tBBKzDY4k+7ILQn1UFNOq+BUsoEP56zGHrUPt6x4bCot2eUCad2qBeMG9cNVo+REch7pZhseGiWNfR1NBg8m5kk9rhr7uUh///ZwCqH+rpTXqWjoU9Sr525siQwld8Pq9/d7ylDi5P11CpQcOsjAyYtRuXo4GvIVQInVjKdGIUOJk/dUnr7sW+Cll14mMSGxcKF2tQ5FnUdZPrwvGtEz6iZD5KOIzr7SuBZKUi5hrNUGdXwEqqykwnwS8RBt1qwZIz4eUWr4RiTSHj17jpHzV+NyYX9h+EYAzRtvDODFl168JaNarHaa/RDN4naBNPAvXW32lib7Fw6SoeRfMKI8RTELyFDi5BvCGVASfuYU/b9YhF0jZOZtxaFEbeX7KaPw9PR08pXJ08sWKLsWGPXJKHbu3FWsLNgQ0pzOLerRv0f7EhNdhWdkxfIVLF++vPA8OyLRtQk+5OCnysMQ3Jirp/eTm3QZhcg5yR+irHfqV1OpUaNGiWBitVh4b+aPxJw+ijr1QjEvy/gJ42jZsuUtGXP/5RweXRNLv+ruzHj67pcQy1ByS9smH3QbFpCh5DaM9U8OdQaUxMXG0GvMHIx2hQQlClMOdp27I3yjsvL9VBlK/sleyefcPxZYtGgRi79bUqz7r61cRXLLh9C/dXU6duwgaZQUDFHqu33bdmbPnl3kXbHbcXVzo89bg2ndtD56F52kC5SZlcXqVatZt25dMQARoZ9Ro0ZRu07tYpU/WVlZTJ76FQdzPXGJOYzCmFP4HqKU+LvF31K1atVbMv7IHQmMO5ZGiLua6Neqi5SVuzpkKLmr5r8v31yGEidvqzOg5ErsJXp/Ph+j1ZGwp8zLxiZBiVmGEifvpzz9vWGBtb+vvbF7r0qDofbjaE9vppyrTpJ1r1KlCrExsWzevJn09PRiEKPVaZkyZQpBlSphtdmKXbhIghXnTJ0ytVjVjAjHhIaGSvL0LjoXIiIi2LJ5MzafKli9g25QcxUVPqtWr8TLy+tvDWs0WWmwLJoMix2LxcZvTwfSMrQc2dkmjmZYqeurw81u41CqCfFoaFbJFWcHeGQo+dttkw+4TQvIUHKbBrvdw50PJUqUeRlSoqsY5RVGvp/yiRy+ud2Nko+/ryywa9dfjBg+AuG9KHJ92KTeM8rsVKmkV4RmxANQ5HsUyMsXHCvgomfPnnR/oTs2a3EgKThGnPv5559z4viJYrYTfxejcG7R8yasBar0OFRXY4odKxr5rfnl55t2Iy44ISXbjMVu59hVE7W8dGRlmagfqGXw2lSGPlaOufuzeSlUw2aznj5VtLhrlYgAk8lgJsaqJNRFQXS6BVeVDZPFRpRFTR2VhdNmJY9XckH1D+4AGUr+gdHkU25qARlKnHyD/LdQoqC80sT3k2WdEidvqzx9GbfAmTNnePvtd6RE8GuH3d0Xs181tNH7S23GV3D8jJkzbipCKHJQRJWOqNYpBj/X20YBebUel7wkCrOh2Kt6vZ5ff/vFUX58i2P9pRzqemsJ9tBIuilZZjseNiMjdmfTK0zFtEs2+tYpx4O+js7FidEpTMtxYWSIknF7sqiqzcUc4kfSyQT8avlhjb1K3UaBtPG9fSyRoeQWN00+7JYtIEPJLZvqnx3oNCj5bB5GixVUGpSGAk+JgBKzXH3zz7ZKPus+soCQde/3v34IhdZiQ3TtrdVW6tSryMu66RUvXbb0ph4MEXo5e/Ys7w95H6HKWtqw+lTF6ukvaZtcP0TzPuEpkYTabnEIKKnjraWygBJp2Ji3NYGwur40d7MTnWtl/6lUHmxRiYZ6BUnRqUzL0fFxFSUT9mQTqjXyxGPBbN9wifotgkg8mYAtzI9n/G8djAqWKkPJLW6afNgtW0CGkls21T870FlQ8uromeRZFaDWylDyz7ZGPus+toDBYKB37z6kpqQUv0q7FXPlB1AYs1EnRhRTVr3eHAsWLqB8+dKVkYWn5NDBQ1Jy67VJs9fPYwxrgSb5IsrM+GIviYdv1apVWLho4Q3ho5ttTXEosfPz3gTsfl50DXXh4pUscjxdyYhMJKOqP894KUm6kMrENA0fBSkYddhAMxcjbR8LZsf6S9RrGUTyyQTsoX48EyBDya1+JERidPI1Oji3ep583N9bQIaSv7fRHR3x30OJHL65ow2TT75vLPBKz17ExcXdcD1Wj4pYfUPRXBPCuT6nRDwYBw0aRJu2bUrNKRFQMmvmLDZu3HgDVBTklaBUYazTDpeIbWAx3QAlHTt25L0hg28PSmLywzfuGjCZGLQjFaVehb+Hjv5VdCw4noHdw4WhjT2lPBEBJb2PG3ikohY/Nx1hGgt161Tg7PEUgmt4kxmTjt3Pk0bl5fDNrd78MpTcqqVu/zgZSm7fZrd1xn8CJbmZ2HR66VefFwaWfTVaTnS9rV2SD74fLfDWmwOl8Mr1wGF19cISUIvKuZdw07tgyDMQHxcvlfcWhFHEg1FU0Xw+9nMphFMIGfmGEkByLuocH330UbGyYDGHCOWIhpjimLSMTOICHkB/dotUsn/tEMcOHPgW3Xt0vyXzp2RbSMw2EZFtwd9FhQgYNQly+9tzMxKz+NOk5aXgf1/9VQ7f/K355QNu0wIylNymwW738P8CShS5Gdh1rlLSWzVfd+Z8PhQXF2cXA96uJeTj/z9YQBSemGx2dCpHZYvBKv6tRHUX9DQmTZrE2t//KK5VYrMRGFqTQYMHUTMksHBLEhMTGfv5WGJjYwvBREBDzZo1GT5iOF5e5bHb7JKKq5RLcuYsEyZMKNZfR/x6FmXGojmfm5sDFoQNdhw+y6xJYzEbDcUAScx/O8JpBpOVZt9f4HS2BbUNjnSvTP1AuffN3fhcib3Lyc29G29937+neIa4uOjQXls59y9c9bZt21DYr/958S9MfK9N4Swo6S0SXc1WUGtQGDKwa/VSpYEMJffaHXJ/rfdMVDLj47UsfbgcizfH8osBHq7sxeBGHv+o5PROrLNk8RLmz19QWBkjHkdCl2TS5EklJpa66F0Y9uEwTpw4Uex1s8XMY116ERZSCUtaAvv37SciPAKVuijcIUTQ3hr4Fk8//TTi39cP0Rxw4FsDEbkuBUOsZ/6CeVSrVu2WL3Pc7iRGHkqlmqeWqD5ht3yesw78/+opcZY95XmdZwEZSvJt61QoEfIJCiXK3EzsGi12hZJqFT2Y85moBpA9Jc67veWZS7JAXk4eH+/OZOwTFdFhZddFI61C9by9PoHRjwfgr7Yxc9sVnnssmMzDlwnX61gelUeQFvLUatysFipW8uajBn8fkriVHVj35zrGjh1XmIQqIGDe/Ln4+PiWKDMv5szNzaVvn77XgYUdi5sv5sC66CK2lahrIsI1M2fNLHVe4V35848/mTdvXiHwCI2SpcuW4OvreyuXIx1zIi6Xh36OYXCtcox/osjTc8sT/MsHylDyLxtUns5pFpCh5D+BEoXDnVwAJUoVYX6ezB09WIYSp93a8sSlWeCPg/H8lAZ+CgXvt/XHRwUXLqTwc7qWwY3LobLbmL7lCp0fDybzYCyn9TpOm/UMDrYz5ayVD+prGbnXwDfP+vwrRhYaIsM+Gl6YExIYGIjQHrmZA1dU0Yi+OYcPHy7uTbFDXt126C4cQJGbXtiMTyxUzNevfz/at29fLL9EURCysjvkUrIyM3nzjTfIMxql3jce7u6sXLUC3W38gLDa7Dy58gJznwikmk/pZcj/igFvYRIZSm7BSPIhZcICMpQ4EUriL8fSa8xsR0mwgBJDlsNTotIQVtFDhpIy8RH4/7YIO59ujuO1NpXIiUpkvVsF+rsZ+PK0kfdbVMBLo5DEygSUdH0imKv7YznjqiMaV97wtzEzwsY7dTWM2mdg2jO3DyU5Jiuf/pXIk8FutAkth1alIDIyknfefhez2SzBQvUa1RF5JuLfpQ2RnCr63wivRjFBM7sdc3AjFOY81InhhQ31xDxivtFjRtOoUaPCubMtdpZE5qJQKugYrKOKu5ofz2UxY9lqLBnJ+F/Yjaa8L09+vggsZvrUKY+3i4rVkZnE5FgIcFXxUk1P0oxWvj2TATY7PWt74ueqZsT2BLw8NIR4aulRzaHkfLeGDCV3y/Ly+96uBWQocSKUZGf+X3vnHR9VscXx792a3kMSekd6FSsgiqIIIgpY8IGKqE8RaSIoiICCTwEVQQELih0VRVSkKxZQkd6REgJJSE822b5732duCqABQrlIkpl/lM295878Znb3u2fOnJND31FTyXOLwLvC2jeqyYIoz14vNlhCyZmuVnn9eVFg7Y4M1uQb8Ntd9L0iljGfJtKyeRTVQizcWS+YAMXPK8sPURAbTsFfmbRtEsY+NYhB8X5m7/HzSBMzE9c5mHZjDPkeP14RWHoG7bElh/nkkJ1qwSbuaRDGjXHw8lODyc7K0rwZoujdtOnTTukpEZlZRYZW4WURgHJ884dE46naDMtfP6P4j8WNCNvDhg+jY8eOJVCSVODjjm8zebVDBC3jzFrg75HsfIaPHI2zwIbJlU/NOnV47rU5wtdCfJAJk0Eh3eHD5fNrUFUl0KRpkGovPLVTJciExaCQ5vDh1gKIFWIDz/wY7xlIetpLJZScViJ5wUWigIQSPaHElkvfkf8jz1P4EA1KhKfEEkS96EAJJRfJm6AydsPp8aMYFawGRSsY6dHAQiHYrKCohTElXTtUo5ZBwWgQX8eKdjJHlJcR/xZfwuLLecbmLPbmeDToLmv7OTGfTdkewk3QJsbKoMZRrH1rAls2bdS2YsRR3XnvzjtlSnhxfHjQA4PIzMz8Z+4QrwdHky5YkzZjcGSXeEsElFx66aU89fRTJVByIN/Hwv0OnHleJl0TicsHmzdtZsKECZpdEQz74EODtPo65bkdDyXi1ETJllV5HpTse4VUQEKJ3lDyxP/IK9yaLoISq3YCp36EidmTnpAxJRXybVX+BnVGX1SF/HJWzeX10+frJK6MDWRQq0iii1Kwr1mzhqeeehqL2aKBwC09b2HgwIGlbuEIL8mCBQv4YP4H2rZLcRPbMyLWJDoqEk/tdqRtXYuSn4HBcMxL4Xa7efXVV6hXv75mW9wtTHj9oGWQV2HIkMc5fPiwBiXBIcG89967REVFndV4L4abvtqRg82nku32E2010KtBGEHWf9dzczHoIvtwcSogoURvKHlyKnl2NyJjpMFp07wkwltSP8Ii85RcnO+Jytcrt4PvUhS61fpnQKbfZucnl5lOMceq+O47mEt+lTBaBp0lmZSisICFewfcR2pqqvZXp9PJgAEDuLvf3Ro8CFARXhRxEmbx4sXMmjnrhFgSEVciIEbAjFb1V/Vjtzt4+515fP3119p9xU38v4gtadGiBV6PGxMqPoMJp8PJsxOeY/u2zdqzxDNvvKkrY8aMKddr4ott2fReUajrPXVCeL9njXI9njPpvFg7Ym2dNUWfycMq4bXC43aq0g1nI4mEEj2hJC+XvmOmkVfgOhFKTGbqR1mZPVEmTzubRSvvOZ8KqMxZfpgOl8eRfMTBvjwPCXGBZKQWEFI1jL6hbr5xWLHbXJgdbo6YA7gn3sC0bU4mdTy/3oMvF37F1KlTSz7k/D4/MbExtGnThsjISGw2Gxs2bNDA5fjCeNpJnPHP0KRJk3/kHhHXLf1+KTNnzjxhO0h8WTVu3JjwBi3Ya06gydH1LDvsw24KpMq+1aiKonlKpr88jZYtW55PwS+4rXynlxbv7yfJ7mNRt2p0axB2wfvwbz1QJMrLzc07o/IA/1Zfy+NzjUbDec9KLqFEbyh5ajp5NofmGza4Cgo9JUYT9aMDJJSUx3dhBeuz+OL/7+JU/tc9hiFfpjGsUwTTfszi2c4xjFydycJrAnkuK4AN27J44uoq/LIpg1s6xvPGilSm9qjOMf/JuQsjYOPeAffidhcFYRUd4xUAoXk/irK0Hp+OXvytX7+76XvHHaUmQxO9EvdOmjhJS7Z2fBP32oNjyUpoSvW/ftC2cXZcP46Gv8zCWJBF0+bNmDHj1TOqDHzuKuhj4b5vDrM2zcHGfnUJrERbNxJK9FlPxVZFkHl4+PmFXAklekPJmJexFRRo7kPFbccfEK55EutHBcjtG33fL9J6GRQQWxRDvkljSvdoXlydx7hOYYxblcmLnWO465tUPuwYxJRMK1sOFDC7axUW/ZhC6/ZV+HBlChN71NDqupyvJuBBeEq+XfwdBhFNW8b2+huvU6VKlZKrRUCuQVG0nCMiIFd8cP760xqmTJ6ieUtUg1Hb3hHlHhwhsWTGN6Xa/p9QVB/ewCiMrjw8bjfjnhnLDTfcUMZeXNyXLdlv48fEfF7onHBxd/Q8905CyXkW9G/mJJToqK8eGV3zxfbN6GnYHE4tgE6DksDwwto30YESSnScT2m6jAqoKuO/P8ID18Qy66c8nu0cxpgVmUy/Lpa+X6fwaadgJgko2Z/P3Bvj+OqHFFq3jmb+n7m80uUYCJTxaae9bP/+/dx37/3/OOZ7qhs/3B+DpAAAIABJREFU+PAD7cROcfsh1c3GdDdBFgMPNAzCp8KUnw6yaPFizJYAau5aQkZCC+xh8Vp25ejUbQTnHiGteltcgZEY/F5aFexlyoxZfHlInCxSuEfkHgk08u6uXDIdPi0fSd+G4ZgM8NGuXC1aVhxxvrNhGLuz3Xyz34bBoPBQ8wgCjAZmbc5CZAYQ9w1sFkFygZclBwu0HygtYqxcXyOYX1McrE2xa8eMB7eIwuVXmbUxi+KCRINbRLI21cGfaYWfJ9fVDKZVjJWvD9jYm+0hwmpgYNMIspw+5m3L0e4Tx5EfaR7Je9uz2Z7pIiHUTN+GYdQQlYsrQZNQou8kSyjRUV9doEQcCR71EjZnoTtacRVonhLxi6xp9Shee2YoZvOxADwdhydNSwVOqkBeWg4r7WZCvNC5TgDL99m5qV4wn+yycUdtMz/YTaRmu+nZIJhdB/OxuzxkhofRM8F03lUVXyIPPDCIxIOJZY4DeOvtt4iIiCh8jwGj/7SRme1haodIwqwKBqOR33//g4nPTsBitWg/CgovVvCYg3EERxOWnVgSDOkMjOSSu0fzVr+2qJq/pdDzImz7iu8tek38zV/0WuFJnkIPTfFrxqKzt8ffJ14Tt/iLbAvLYuuoLPeJk9slfRLeV6XwWcWZYk72vAPZLtLzvbStHoSh6L7zPnkXocGzgRJV9SGOzAdaSgc3t0eAqhGLINJTNdVHgUslOOD8v08uFqkllOg4E/pByYvYnD7t01Jx5hdCCSqX1oxi6jPDK8R+tY7TIk1XQgXWrl3LU2OeLhOUiC2fESNGcHWHq0uO+I78w0bvBDNuP1wjThQZjMyZMwdRY+f4eBQhrSOkCpnxTbSYkuIWZDXT9IEp3HFlI9r8y9V9z9f0v7khk1+T7czrXnlO3gjtygIlGtj5i3K3KArZe//g1vnbWT3pPgxim++4ZsLHS6/OIr3+zbzQvZ5wfJXeFAV/2mbqPrGJHe8OIKgEG8/XjF4cdiSU6DgPukHJyP9hcwsoUSSU6Dh/0nTFUUAc4bzh+q5lAnYBJTVr1NQqCpvMhb9Ig00KDp9amOwNAwcOHGD4sOGlQs7foUQEv3a6piPjxj+Lw+Un9F/OxHpeZlVV6fjpQY7ke9l8dx1CgiruL/e/63U6KBG5aX786n22VbuJwe1i8KGQ89ef3PHxTr5/pr/mDTGi4vJ4Sxxs1sAQDKoTh7Mwg69oRpMJs6Ew2Z5HZBgU3rCMrTR9egvrZ/cjWAGL2YTP69XinBSjCavi15L1WSwmVJ8Xj7fYd3YSm8UPUxTMJpO2vj1eL6LOUkk/jEZMRgOq34/H5yvp83lZR6UYkVCil7LABYMSEVMCtK8RwdRnRpTpg1fHYUvTUoGLUoGPPvqIuXPeLNP7o/h4rzgWHBgYiFkRGWrFF4WRtVv2M3vqBHJycksdp9ccqMWRBOcla38XtubMnU2jRo0uSl3OplOJOW6afHgAh8fPu10S6N+scKurMrTTQYkAgvkvTySr42OMbBeF3e3VoOSuT3Yw4cpYXvnuT7akwxvPDaFTjVBt6/2F12bhb9uHMVfF41cVvGl7GDx7OdYAEzYieG5Ib6oGGkug5M8590Dydm6bspTxYx7kyqoh7Fz5MY8m1uMe/w4WbvgLe1RD3hl9FzWDjRrQOI/u5uEZS4kItZBlrsLUR24lLkC422HPH6uYsHgP0QE+/PFNeXFAZwINKp78NMa+/jl+SxCHj9p4/LH7ubJa8Mm9OedhAUgoOQ8insyEblAy6kVsLuECVAs9JYHi+JSB9jXCJZToOJ/SdPlWQOQk6X17H61IX1magIng4GBatWrJiuir6OHdSdqhg3wf0IqoxD8IytxTagItRYsHUbWAV+F1iY+P0zK4WqxWLVZjzA+pPN8hDtPp4gfK0sl/6ZpJP6QyfquomAw3xAWwpE/ts03I+y+N4OwfeyooEdvo69csZ9pXv+COa0ibBnUZdutVuA6up8vUZTz9UH96tarOb1++yzt5jZlz72UY/R6mvTEXX+vbeOKKOAxmlUeGTKHHI4/SrWEk65Yv4Ue1Lk92aYQ7fYvmKdkwoyuPP/Mht9zXj1suiUHkEd79w2d0+zSNReP706qqlfHjZlLl5r480r4aHmcOd4+axZPjhtM2Lpifv1nA/OSqzH34arx56fQY8SZvvTaaGlY/X3y1mqYdOtAw0szyrz7mvfxmfPSfVqT/tZlVmaHc1r62FlytV5NQopeyOnlKRLbI24c/T1a+U/vQE7VvCqFEoV3dKkwf8+gJKbB1HJ40LRUodwqMHTuOn9b8dEYncYT7fG+7ftTbuED7AvGGxpPatAe11s1FNfxz28IdEEpBWFUi03ZrXpIJE5+lU6dOJVqtOZjPrjQnD7Y/84rIF4vg21MdJDp8HHX6uCrGQp1IK+ZyDFlnouvpPCVGg8p7r04h+6qHGdouCp9atH3z0U6Wjv8PigqJaxYxfk8U7wzqgOkEKInH6kqk6fDVrJoxgHCtRpSqMYBI2ie2b5o//Tvd6tppeHV3Bl1dB1Vs3SgGdq9ewGMHGrDygVZggjmTZ1JweQ9GdKhNRtIWbn5xC2tm9MPgV/Fl7OWe2b8wa8xAohUbYyfMwtyuMw9d24Kq4QFFpRgUdqxbwaOLDzP1ge60qh1duJ2kI5CIeZBQciar8Qyv1cNTIpbobYPHkWYXe4wizXwu/oBQLcy+Xf14po9+RELJGc6TvLzyKCCSnQ0fOrzkJEvZRq7yV4vbqbv9aww+seevaJW5FY+z1Cp09pAqZMWL5GmrtZiTrxcv0jwuxc3jU9mV5qB5QlDZHn+RXlVZqwSfFkoUlfdmTCHrqocZ1jbqhJiSJeP+o8WTHPxxEc/ujeGdQVf/A0qMqZuo/cpfbJ3cmwBBMMWtKKakxZPLiQvy8dzo/5ZspRRDyZADDVg+sBWK+Tgo6VibpK0/0OXl9dzUqiinjNfJthwDb48aQNVABU9+OvO+/ZmftyWR0LA5o+/oSJRFEJGX33/7g89+2sJhl5WH+/XkmrpRZ/j+ObMFLKHkzPQ6o6t1g5JHxyLSCogtGw1KREyJ3y+h5IxmR15cWRV46MGH2b17d5liS0q+D1S/5pksaaqKJzgak9OG4j9xO8gRHEN2lYYk7P+FO++8U6sI/PcTOsJOcVXk8joPEkpKr9NkVFTenVHoKTkbKDG7DtFyyHKWzbqfSKP4aPfi9CoEWU34RaDr2G0sfDCBsd+kMuuJPsQHGKDIU3IyKDm6bz09Xj/Euld6o4ig2ZLMxsIL48cjjisHWDDg4rnJr+K/7HbGd6mL3enGaLFgNhhI3vQDvRYcYcn4uwgzye2bcvm+1Q9KxpHmECVIjRgcRVCiqrSrFyc9JeVypchOX0gFvln8DS+++NIJxfdO93y/wYzhOPhQ/D4y6nbAExBOws5vTwAWEVOiZXc1mfl0wSdER0eXan7ZrhyaVw0mIax8Jh2TUFI6lIjTN5/NncqeS/rx5JVxKAYjufsKT9+c3lMSp3k5Hh82mU73PsitjaNY9tWXrDM3ZuItzXCnFcaUbHzrP3z77tss9dTn9YEdEYwgtm9KhZIOtXA5srnziTcYNWYIbeOD2b95LYuTAhnWqy3unBSGvPQlE54aRFwgvDrtNbjsNp7oWIPvvljA+rD2jLqmFrZ9f9BnQRILn+xNsFFCyek+My7Kv+sGJY+MJc3uBZPlRCipG1cUU1L2dNoXpXCyU1IBHRUQ1YLvvqsfOTk5ZXyKyo7293HJnx9i8J3oFRF1bZqufAH1b94SEUsiAmRfefWVkz7D7vEzYskRZnavjlFkOitnTUJJ6XMmvGIFqX8xdOZizAmNmDzoJtRDGwqPBI+7B/HpfHDNIp7dU7x949UCXf2tezHyijjt9I0v+xDPvP0dR2weqtZuwlMDriPECGq68JQUHgkOx86oZ18n+ppePHldfbavWsCQ/Q1YNrAVBm37ZhYFV3Rn+FW1EJuOrvQDPDXnO9I9KtHxdRh9741FXhY4tPU3Ji9cjx2FS5pfxohb22FRVHz2bF6Z/yVbUxwEBYfz6H29aV4lUG7flLP3akl39YESP70GP0N6gQcMJgxOW+H2jc/LpXVimTZ26Bm5pcurtrLfUoFzUeDtt95m3rz3sJwkw+aJtlV2te1Hw02f/Q1KVFRTEIpX7KUe++VoD40jM6E5Cx6+kdatW5+ym+uTCmhVNQiTSBBRzpqEklPNmUKA1aIlSnOIYpAGI0FmAwWuokzcJjMBBvE3nzbrVosFfB5con5BUROZuc1GRUvW5vYWXifiCEOsBgqcHsQmjNVqQXjtnB4fRpOZQMVHgTi7roI5wILi9eLyibM5hc1iNmM2GrRcJB6vr2TVCpAS7wWxDN0eL96iLR5xj8lkwmoy4fWJfhzLraLXcpUxJXopq9PpG1Q/vYZOIt3m0j4IDU6RZj5U+/9La8dIKNFxPqXpiqNAYmIiDz/0X1wu8T46fSsIr0pwXsqxdPIlt6haMT5xPKIwGTzYg2MIvawbS5/+T4X+gSChpPyB5OlX+r9/hYQSHedAF09JaVBiDQGjQUszLz0lOk6oNF1hFBD5QyZOmMSqVavKdDxYFNTzl3L8VwiiGi0cbH8/ddbO0X4c2Czh3DVxBsMvq14mvXZmutiX6aR7w8IkiOWlSSiRUKLHWpVQooeqRTZ1g5IhE0jPd2uJizRPiTVI28ppXzuaaU8/jiIirWSTCkgFTqnA+vXrGTniiTJ5M5LrXEVC4m8o/mNpwI85S/wcatefmMTfCErfTWRkJO/Nf5eQUJE/6PRN5H0YuTSZJztUIb4cVdqVUCKh5PSr+8yvkFBy5pqV+Q7doOTxSaTnH7d9I6BEMXJt89pMHDaozP2TF0oFKrMCYuvmoQcf4tChpNPIoLK7TT8abP57TMmx2/yWYJFfGbUgm6u796LD3Q9xU82y5yHZlubEYlJoGGUtN1MioURCiR6LVUKJHqrq6SnBT6/HJpBeIH6x+Y95SoxmrmtWkwlDJZToOKXSdAVTYNmyZTz/3OTTbOGIQNd7aLhpwT9O3/xdDlNgKMOfe4HthiqMaBVVwdQ6cTgSSiSU6LHAJZTooareUDJ4POkOEVTn12rfqOYAMFnp0iCaZ58cquOIpGmpQMVSQBwLvr1Xby2V96maSBsfbCst0PW4uxQD2Tc+wVv3dmT1YTsj25wZlLi9Kh9tzWZAqyhRP+2ibyeDElFNNtcDEVZxysNPustPmNVIiKkcDKoMqp8uo2sZTMhLTqGAhBIdl4cu2zfCU6JBiei4H4PDVhhTYrQUQcnjOo5ImpYKVCwFRMDrG2/M5rMFn5WadbV4tCIZ2gkZXUuRwe/30fWBURgbtqd/80jig4xlFksgUUqumzf/yOCWppG0Tggs873/1oUng5If/kjit6AonmxiZfr3KSTUC2P1TjtzexamOC8N/0TqfXH8tfi/FzO+SCjRd8VJKNFRX72g5LbBz5Jm9xUGuhZDiWKgS6M4nn1SQomOUypNV0AFkpOTuf223gQGnhwEEi/pSs29K1G02jeltypVqjDvvXnYvEZCAkwEncIzIFLM/7zPxpf78liZ4SY130vbSAvvd6vGlmQ7XRpd/CdxSoMSv8POXSttzOgSS5xVIdPuJ9qqMmZhMs/3raklDntu6WE6XJqAJTmTdQVG3tmXz/RWwTy13clzja18m2vilasitWsvxiahRN9ZkVCio776QAn0HTqRZJsbVF9hlWBrMBhNdGkQK6FEx/mUpiumAj6vj2HDhrN169aTeEtOH+gqKgkPHfo4vW7rxaYMFysOFZx0+0YtchVsT3PQZkEiIp1W7QADq3vXonZk+Q50/W51IkmxEWSl5nN5yyp0jjWxdksa68yhDGtcGPg7edlhrro0AWsRlKx0GvniUis3/ORgZacAhv5qZ1rnGCwX6XKTUKLvxEgo0VFf3aBk2ESS8ySU6Dh10nQlU2DLlq0MGTIEw/FF90o0UNnZrj+NNn5y0kBXkRHz408+QnhLtme5GLL0CDOvr0rjmIATlFy2J5dW8YGoBoW31meQ51WZuj2Xpd2r06WeSIJYfto/PCWqyuyFB+l2Uy1S9qWx3RrGVRYXyzIMPNIunOLNrClLk7ji0qqoiels8Jj5wWnii3YWuv7sZEVHK0PX2Zl2TTmHEsVIQIAJt8MlNtmxiuyqYuvK78XlPrm3rfzMvn49lVCin7boBSV3DH6aI05RVtpXtH0jPSU6TqM0XQkUELElfXr3JTMzs1RvSUFYAsG2o+JbpVQ1uvfozrBhQ7V7d2e7WZaYz44j+bxxc82S68W2zPWLkniwcTg+t487W0TRODaA9zZncX/rKAzlIbr1uNGXtn2TkWFj5k67lqJgUMtQpv10FE9YAFFWE89eGqV9MU9bepCthgCqqT4aVwvhd6eBaU3N/HeDm7ltLby41cmIdhFcrGUKT+cpMRgUju76lVnz/+DhcYOpZszmzVfeIRMDcfXacd/t1yBy04imGE2YFBWviKkxGbQU7waTWUtPL/JN+X0+FKMR1ectuaeivx0llOg4w3pByZ2Pjuawywz+4u0bEegqt290nEppuhIo8NGHHzF37pulJlNzB4RhcdpKDdN0u928//586tStc4JK61IdXB4vPCUKNqePLp8n8nuOmyoGhbV9alE3NkAL+kzMcJKNgWZRFrxuD1tzvNSMsBYWS7uI29keCZ7zy1HatYilbejFPb6TSX8qKBFQmrVvHeNfepf9iTDz85k0MKUyctRb3Dd6MFWCrESGh6Bt4SkKyX8uYdFfRu6+IpbXvtzB00/0Z+Onc9iuVsV2YDeNL2/P3t/XUeeaPnRtXUNUM6jwTUKJjlOsO5SoKgZHXtHpGwklOk6lNF0JFBDVg3vf3ge73f630arsvHQAjTZ8/I/tG+FhqVOnDnPmzsZsLvxtL4qqObx+IqyFGxbiV/GD3x3h04P5RAQYqRNk4uFLQunXJgZbRg7/2+2jJm6iE8LI2J9DeM0Qftlp59WeCVqwZ47di9VqQvH5cPoh36vi8/mJDDSSbfcRHmwmwnzhz6ucLZSU96V0Ok+J12HD7s6n/10TePnzWTQ0pzJ66AuYqzeg+539aFsnuvAEkmJg3/K3mbXRxFM9ajD4tbV8/M54Vr70BF/nN6Kdbxu/uWvSMSaDP9RmzBzeF6e3dE9dedf0+P5LKNFxNi8IlDjzigryKXRpKANddZxOaboSKPDSS1NZ/PVirTLqsSYCXe+mwebP/wElfr+f/734ApdddlnJ5RvSnSxNLGBMu2iSslws2JFDs7gAWiUEERtkQrj3i5vX4wOTkf37MljlCKB/oyACDX7Gf5nM2D41tWDPyUsOcVn7agSlZPBznpG5e228eUUYD60vYHarQD5KNzK7U1RJzMaFmiYJJScBQUUhwJXCjT2f5eUvZlHX6iPP4eHoliVM+PwvPpnxtFahtwRKNlkY27MGj7zyiwYlK14awY7qd9H26GLWhV3NdQHb+OhwAq8N6y2h5CwX9+rVq1FU8ROikjddocQpPjRFlWBbIZSoqjwSXMnXmxz+uSuwZ88eHn1kMOI0zfFQsr9ZT2rvWILBX1h6vrgZjSaWfP/tCRAjoGTZoQJGt43W3O3dv0jkg5urERV4POgcZ93j4ollmTzWJYFaVoVfNx3lz6BwHmtYGCQ7dXkS7dpWJSg1i1/yDKxyGfn8MitdfnDww7UBPP6Lnen/wmkVCSUnh5JAVzIduz7FG9++SV33fia++hnhFhcZQa15YfjteHz+QihZ8Q7PvPszNWPM7C6oysIPJvH9c4+xpcY9XHZ0ET+HdaBr4BbeT6rG3FF3ah64it6kp0THGdYXSgpdwxqUiCrBBoVr68cwcfQwHUckTUsFKr4CokjfH3/8cULqeUUF9W/fQQJc7h94PwMG9D9BFIdXJd/jJzaw8D16JMdNoNVQOpSoPqYvP8pNl8fROMzI9n1Z/Jhn5qHWoSWej6nLkmjbtiokpbPeZWaNw8jnl1vpstrBD9dJKLnQK/J02zfa57LqJTEpnfjq8VgMCgV5WeTYfUTHxmA1Fi0kxcDeJbN56WcHE4f0w6cqVEuIoSAzDZcpjACfDYcSRLDBRZ7HRFx0aGEsSgVvEkp0nGDdoUQFgysfvyUQn6Jwb8dmPHRvPx1HJE1LBSq+AsuXr2Dy85NPOIXjCIklID9DlNwrEUDEkHy64BMiIiLOWpSUQ5kM3u6iRpCRLrWC+e2vHNItZiIsJp6/PFoDkxnLE/lDtVDfBI2rBrPBaWBSEzPDNrp4tY2VGVudDG4TfsFPq0hPybnH8bhsmaTbFarHRZ8k1+1ZL61ye6OEEh2n7kJCiReFwTddxj19b9VxRNK0VKDiKyBO09x3730kJ6cUgYnKrnb9aXhcnhLxa7lT52uYNHHCPwTZk+Nm/VEndzcKOy9ifbI+ncaNoml5kZ1WkVBy7lByXhZIBTMioUTHCb0gUKJt3wRRCCXtuadvLx1HJE1LBSqHAh+8/wFvvvlW0RbOPwNdjUYD06dPo3mLFv8QRGR0XZlUwIjWZ1aQr7wpK6FEQokea1ZCiR6qFtm80FDyWLf29OsjoUTHKZWmK4kCKSkp3DvgPjyewsDWg5fcSM09KzD4vYgTN02aNOH1N2aVqsamdBcrD+czorVwyVfcJqFEQokeq1tCiR6q6gwld/x3FEdcIpJfKQp0FZ4SI6N6XMptt8ntGx2nVJquRApMnzadr79erCVTM/rc+IyF1VhEgOuIkcO55ZZbSlVDFNtz+zllQb6KIKOEEgkleqxjCSV6qKozlIya/Co/7zmCwWAuLMhnCcRrsDCqe2tuu016SnScUmm6Eimwc+dOBj3wIBaLmb2t+lBv6yItT0l4RDiffPIxVmvpxfPEsc08t0pcUHG1l4opmoQSCSV6rGwJJXqoqjOUPPnCa/y06zAGgwnF60Q1mPEqRkbd0o7bekko0XFKpelKpIDL5Wbo0KHs3rWrJHma6nZyz3/uYdCgB06qxOmqBFcECY/muTnk9LM/103XqoEEB5gwFx91rQgDPMUYynIkuIJLoOvwJJToKK9eMSVPThFQkoTBKKDEhWq04MWgC5Soqp95Kw+TWyOWYY0CSUzKYZTIJNmrGpHA4Z2pPJgewOKOERc8o6SOUydNSwU0BX78cQ3jxo5l7+UDabTxY8yKyrx5b1O9evVTQklFD3SduDqF+fvzEfVuW0WY+aJXLYzHZaqtyMtHQom+syuhREd9zxVKRKKctUkFNI62Ehl8LBukBiW7k4o8JcdByd9iShKzXOQ4fbSsGnTWo0xOzOaPbBfbzaGMaWhh4dZc1qS6GNutGlEeD6NWpbHdFMg310ZhUmD5lnTy46PoYMjn6ywLv+zKoFmUmf1uhUsCYJ/XxJQO0Vil5/Os50TeeOEUsNls3H5bb+zGQMxOG506deCZ8c+UWrSvuFcH8zxsyXRxS52QC9fRC/ykbUcdtP8sEYdPZXbHOB6q4CeNjpdXQom+i01CiY76lgYlZ1rl8X8/H+WNHbncWieYPo0iuLR6EFOmz2TZjiOYjSbCTJDj8hVu33RvyzVde/Dz4QI+2JXHzyl23r8uns71w89olP/4wZOZxeQUK081CwbVx7PLUnmka1UydqSTEhfKG5udfHJtJAKbFv6eQl71WG4y2vggzcKKrZnM71ONl79PZeAN8SxZlUKvLtWpdrHWJT8jpeTFlUGB+e/NZ9478/CrKtNfnk7btm0qw7BPOUa/X+XKTw5wJN/Lb3fUpmp4YRBwZWgSSvSdZQklOur7dyjJdft5fFUKmMpesjspz8Oqw6JqqYpFhZ71I4jdvJiNew8QHx3BwG4dmPL+Ym37pkeH9iwPasnaow7cCpo79fZ6oQSay/68IJPCzE7xImv9sZaexeSjRVDi9/Ls8qMM7lyFxxYlc99lkUzcZOeLG+OIsyglUHKjIY8P0q2s2ZHN/N4JzFiWxsDrq/DVilR6XleN6hJKdFx50vT5VCA7O4vmT8/nWud25r7+GgEBhTVpTtZsbj9ZLh+1Qiv2In/5tzR+SXbyea+a51Pui96WhBJ9p0hCiY76nuv2jeja9LXpvLw1m541gxl9RSzVwi1MmPoa3287Qq2YCO664Upe/2I5OV6FMTe3puett7LhSAEvbcjmx1Q773eO5/qGZ+Yp+Yck6VlMSrUyrnkw+L2MW5bKYzdWJ9Tjx+lzc/eP+Sy8PoZAAyxad4Tv1SBaFeSRVjWWdZuz+LBvAq8sPcoDN8Tz5bJket1Qneql1ybTcTakaanA2Skg4qpuW7CVB6My6Nz5WgJMhcnmnd5jKecDTQpuv4qos7Yt08XqwwWMahuN26fiU0FRIMCoaAX6XOIF0GqgCPgX/y72oBbXRSm+RvxdvCZuEbZEE88XvxnE84t7IF4Tnhx3UR1B8bvHbFAQx5M9ovZb0X1/77e4T1xTXOdN/H4xGZR/9FtsJTuLnl9sa3eGi0O5bq6uFVIylrNTuHzdJaFE3/mSUKKjvucKJT6/SkqOm2pRVu1Dpbg98+IM1iVmM/rubuw5eJhGdWow6s2vGHtre3r2PJY7wetTOZjppH6VwHMepfgwK+7D8f8vDB//709+TSa3ZiwPiv0ZcUPRB3LxNX+/95w7Jg1IBS6AAg+vTmVLhosQi8LX3WuQ7/bT+5vDIE6c+Px836sWL23M0jK55jp89G8azrBWUYz8OY31aU5ig4x8dmM1dmW7eXhFinbf3OviaRhuYcCKFBLzPAjyeLlzHFaDgUdWJgtXJy2irczoFKd5SyeuTcdoUvji5uqEmhV6LErCLorG+lU+uqmaBkOTf8/QinP2qBvCiFZRzNuZy3vbcwi2GFjcozoFHpUeXx4SxKKp9k2P6szflcuCvTbtvTqsTSQ964Qy7rd0fjrioGqQkY9urIZOrO7hAAAHh0lEQVT4LOv/3RHtvmCzga+7V2fsL2msS3ei+lVe7hRH65hTe5AuwDRdkEdIKNFXZgklOup7rlBysq7Nevdjvly3kyf7dSczO5eIsFCefmsh74zsR8tWLXUc0elNOz1+VKNB85rIJhWoKAqIrddQs+HEbc2TDE54HoSnQ3x5y1bxFJBQou+cSijRUV+9oOSL75bz8merGHjjFcTFRnPgyFHe/nYN3706hvi4OB1HJE1LBSqnAj8esXNpXABBZxAPVjmVqvijllCi7xxLKNFRX72gZMWPvzBh3iIe7NGR+NgY9h9O5Y3Pl7Dm3amEhYXqOCJpWipQORW4d0UKL1wZS3zQ6YOhtme5+CXZwYPNIiqnWBV81BJK9J1gCSU66qsXlGzauIFRsz7lkd5d8aPg9fqY++UyFs+cQGDguceP6CiJNC0VKJcKPLAqlecvjyGuDFCyKd3JiiQ7I9tU7CrB5XIiz0OnJZScBxFPYUJCiY766gUlKYeTePTFd+jfrSMmkwmb3cHC1ev46MUxmM0V+xiijtMlTUsFTqrAWzty6FM/jHDLiXEiIn5EnFY5viXaPGzPdNGtdsVNnlaZl4qEEn1nX0KJjvrqBSUFtjz+8/R0urZvRoOa1fll03YOJB/lrcmjT5lpUsehStNSgUqjgDgVl+3w8euRAsJVlVQvXFcnhMgAY6VJtV5pJruUgUoo0Xf2JZToqK9eUKL6ffQf+Tw3dWhHVHgIh1Kz2LxpI7NenKDjaKRpqUDlVWBtqoOWMVa2pziYuSmT+X/lUzXAyO6BDaj31h7SXH4G1AvhgZZRNIkLJNXupUlU6VWEK6+KFWPkEkr0nUcJJTrqqxeUiC4PGfs8Xa+5mnxbAYFBQRzZv4v//vdhHUcjTUsFKq8CD/1wlMvCzLy3O4c1KU4wKwQbDdzTOJxPd+eS41ERWcqujgugc61gokLNDG0pY0oq4oqRUKLvrEoo0VFfPaHk1TnzqFmjJj6vB8VsIdTo44YbrtdxNNK0VKDyKjBodSrPXRZDpMXAoVwPX+3N47u9ebx4TRz3LU3m3maR9GgQRq0wM7tyPaxIKmBEJSpSV5lWhoQSfWdbQomO+ible7V00/0vOcc076X08YPPFuH3eYmJjCA5I4ur2jSjcePGOo5GmpYKVF4Fvtxv4/oawYQclxDN5vJhd/u12lJhAcYScVIKvOwT6dfPoTp35VX64h+5hBJ950hCiU76zt+YyVG3n1SnjyoWA/9tFU1Y4LEPrnN97JJlK8nMzCY8LITU9Ez63HozEREyL8K56irvlwocr4DP62PhtjxuaBGB1eHm8/12IsMDuKlmIDJfa+VcKxJK9J13CSU66bs2MZ+Oi5LwAn1rBfNpz/NbSXPL1m3s37cfj6oQbDXRrdtNOo1EmpUKVE4FVJ+fRetSmfWXgzl312XV6sPUbxHHtm3pdLqyKs2DFGw5dnYarLQP9PFnlorb6cbhUUnDQAOjj40uIwMahYgQFNkqiAISSvSdSAklOukrqmo2n/8Xu3M8fNS1Kn3O8xaOy+Xi8SFDqd+gPhkZGbzwwhSdRiLNSgUqqQKqqHXn57Wlh+hxXS0Cj+bwyl4nXqOZ5zrFINIUHtpzlPnmSJ6OdfHSdj+paTlc06YKW/5MpWm7aiStTeKmm+rQIEj6VSrKKpJQou9MSijRUd/HV6bwxb589t1bD+vfki6dj8cu/GIh06e/zPsfvE+dOrXPh0lpQyogFTheAdXPK0sOcUuXWhzYnMpOUwA5R+3c3iGBxsEGDUret0TyVIyLaTt85ObYGdg5npVrUujYsSoblhyk5XW1uCRYQklFWVgSSvSdSQklOuq7Lc3Ju1uzmXpdgi5PER6S5yc9x8uvvqKLfWlUKlDpFSiCkp5davHat4e4v0sNknekklotlv7VzRzak8YswhltsfHiURPmXDv3Syip0MtGQom+0yuhRCd9h/yQit2nEqTAjGsTSHP4GPdTmpbfIMikMO3qOGZvyWZzlgtUGNEmigYRFsatSyfd4QOvyrB20VwSaWHS75kcLvBQLdjEM+1j2JDuYs6WLBSDQow3l+eub6TTKKRZqUBlV0Bl40EbdWuGYra7+Gy/g+AQK7fUCcKiQNKeo4w8YqRvNQvVwwLwuzw0rRFE0pECqlULIe1gLrE1woiUQSUVZiH5/X7cbneFGc/FNhCDwYDFYjmv3Vq9ejWKqoqoisrbjtq9gjUwKgqxgUZEjQwNNhS0qH1R2Cvb5cPpUzUoiQ40YjEo2jVeIZ14LcCIxaiQ4fDhUVXMikJMoFG7J9vp08QNMBu03AmySQWkAhdeAVu2nd2mANqFyvfghVdfPlEqUDYFJJSUTSd5lVRAKiAVkApIBaQCOisgoURngaV5qYBUQCogFZAKSAXKpoCEkrLpJK+SCkgFpAJSAamAVEBnBSSU6CywNC8VkApIBaQCUgGpQNkUkFBSNp3kVVIBqYBUQCogFZAK6KyAhBKdBZbmpQJSAamAVEAqIBUomwISSsqmk7xKKiAVkApIBaQCUgGdFZBQorPA0rxUQCogFZAKSAWkAmVTQEDJ/wF5rmH/sTop4wAAAABJRU5ErkJggg=="/>
          <p:cNvSpPr>
            <a:spLocks noChangeAspect="1" noChangeArrowheads="1"/>
          </p:cNvSpPr>
          <p:nvPr/>
        </p:nvSpPr>
        <p:spPr bwMode="auto">
          <a:xfrm>
            <a:off x="5336683" y="2972232"/>
            <a:ext cx="868895" cy="868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1688" tIns="5844" rIns="11688" bIns="5844" numCol="1" anchor="t" anchorCtr="0" compatLnSpc="1">
            <a:prstTxWarp prst="textNoShape">
              <a:avLst/>
            </a:prstTxWarp>
          </a:bodyPr>
          <a:lstStyle/>
          <a:p>
            <a:endParaRPr lang="en-US" sz="230"/>
          </a:p>
        </p:txBody>
      </p:sp>
      <p:sp>
        <p:nvSpPr>
          <p:cNvPr id="7" name="AutoShape 8" descr="data:image/png;base64,iVBORw0KGgoAAAANSUhEUgAAAiUAAAGvCAYAAACErqXIAAAAAXNSR0IArs4c6QAAIABJREFUeF7snQd4FcUaht9T0wMJJCSEErqAUqWpgCJViqD0DtIVEFSQ3kQElCKIIAJKt4AICALSe++9BEiDFNLbaXuf2T0pJ3SvUYk797mPmnN2zu43szPf/OX7NZIkSahNRUBFQEVARUBFIBchYLFYiIyKzkVP9O95FEEbPD09cXdz/UtvaufOnWhUUvKXYqp2piKgIqAioCLwL0BAJSU5NwgqKck5bNWeVQRUBFQEVARyIQIqKcm5QVVJSc5hq/asIqAioCKgIpALEVBJSc4NqkpKcg5btWcVARUBFQEVgVyIgEpKcm5QVVKSc9iqPasIqAioCKgI5EIEVFKSc4OqkpKcw1btWUVARUBFQEUgFyKgkpKcG1SVlOQctmrPKgIqAioCKgK5EAGVlOTcoKqkJOewVXtWEVARUBFQEciFCKikJOcGVSUlOYet2rOKgIqAioCKQC5EQCUlOTeoKinJOWzVnlUEVARUBFQEciECKinJuUFVSUnOYav2rCKgIqAioCKQCxFQSUnODapKSnIOW7VnFQEVARUBFYFciIBKSnJuUFVSknPYqj2rCKgIqAioCORCBFRSknODqpKSnMNW7VlFQEVARUBFIBcioJKSnBtUlZTkHLZqzyoCKgIqAioCuRABlZTk3KCqpCTnsFV7VhFQEVARUBHIhQiopCTnBlUlJTmHrdqzioCKgIqAikAuREAlJTk3qCopyTls1Z5VBFQEVARUBHIhAiopyblBVUlJzmGr9qwioCKgIqAikAsRUElJzg2qSkpyDlu1ZxUBFQEVARWBXIiASkpyblBVUpJz2Ko9qwioCKgIqAjkQgRUUpJzg6qSkpzDVu1ZRUBFQEVARSAXIqCSkpwbVJWU/Als09LSsFqtf+LK3H+JmFBGoxGDwfDMPKzFaiPNZAbNM3PL6o2qCKgI/IMI2Kw24mJj/8E7yL0/LQHu7m4YnZz+uoeU4MihA2gksUPlsibIyPhx49m1azcPejyNRoP4v/jsQZ9rtVoZkcd9Lr5js9nuQy/9+v/388f9/p/9XODTr38/unXr+syM/MGzV+g3cyVGve6ZuWf1RlUEVAT+SQTUE0zOo//X0YdUs5WRzSrnXlIyccJEwsLCKVW6FGTBTRCGCxcucPPmTSpWrEjBggUdiIkgK8ePH+fu3bvUrFkTL28vh+vFSX3v3r0kJSbh4eHBK6+84ni9VsPWLVtlK42Pjw/VqlVzIC56vZ6NGzfKc6Vw4cK88MILDp8bjAY2btgo/61kyZKUKVPG4XOdTsemTZvk/suVK0dgscBsz6fh+IkThIWGUalSJQICAhzmpbhe3P/brd+iS5cuOT9n/6JfuHkninZjv0arU0nJXwSp2o2KgIqAisC/BoFUs4XhTSrmXlIyftwECgYUpGPHjg6kQZCCRd8uYt26dXz44YfUrlP7vk1/8ieTOXjwIFOnTaVs2bIO1wtS89577xF8O5jAwEC+nPOlg5tIbPrt2rYjNTWVF198kXHjx2E2mzMG3sXFhaZvNJV/s2GjhgwcONDhc3d3d5o0biL/rV27dnTp2gXhG01vwu3yZos35f779OlDizdb3Pd8U6ZMYeeOnQwbPoxXX33VYdI5OTnx4QcfUrNmDbnvZ6UlJqfQ67Ml3IpUzbHPypip96kioCKgIvCkCPwnSIl/QX+ZlGR1sYg4isXfLmbdr+sYOnToA0nJlE+nyKTks6mfyaQk6/WClAwaNCiDlMyaPes+UtK+XXtETIsgJWPHjcVkMmWMi6urK82aNpP7bNCwgUxKsn4urC9vNHlDJiVt27Wlc+fODqREkIqWb7aUSUnv3r1p3qK5AykRzydIya6du/ho2EfUrVvXYU44OzvLZKxWzZrPFCkRrqoP5v7AwQs3nnSOq99TEVARUBFQEXhGEFBJiUpKnilSIt6reWv+4Luth9DZY36ekXdNvU0VARUBFQEVgccgoJKSX39h6NAPcrelZPhw6tapnSssJeIh9p26yMA5P+JsfHayhtSVSEVARUBFQEXg8Qj8B0jJeAIKFaJTp06OMRc6LQvWbuPX7xcwbMhA6tSpg82WmTosYkI++WQyBw4cZPrn0ylX9rls7hsd7777LrdvB1OsWDHmyDElmTEfOp2eNm3akpqSQrXq1Rkvx5Rkum+cXVxl94xw3zRq1JBBgwdhzuLecXN3p3EjJaakfft2dM0eU+LkTPNmzWX3Td++fWj55pvYpMwMIIPRyORJk9l24grDh39A/aplyZpH6+RklMlYzRrPVkyJmNJXgu/QZuzXuDr/hWloj39X1G+oCKgIqAioCOQwArmelEwYP5G4uDg5A8Uh7dfTh4M3ozh/7RavF9QTWL4yVoOLSACWIddqtOzcs5fQo9tp0uQN8pWqgE0vNkHlc5Gds2HDZhKvHSdv3rw07dwLq97Z4fqVa9bD7TMUCgigbpuuWLOIaxixsXz2FGzoKPZyE16qUSVLTIoGV2sK3301A4vGQPnXmlO5QrkspEiDMTWW5d98hVnSUaXxW5QrUxopI71IgyExkp2HTnIxzZV6lZ+jdB4tmpS4DGKiN+jZsH4DLVo0f+bcN7EJSfT4dBF3YhNz+PVQu1cRUBFQEVAR+DsRyPWkZNLESezZs/d+HRKtDlOx6khObkJkBKcbBzEVqYxkdMsgFjI5SYrGeOsUkt5IWrHqYMhyOtdo0MWEoQk+g9ZgxFyiFpJBEBN702jRxYVjCD2L5OSuXK/RorGYcLqyF7RgKlYTm7O7EENJvwhtShzGoEOgE79ZE8mYSZbke0qMxnj7BGj1pBW3P0PG5Rr090Ll75gKvyDYE9q4CAzBp+R/z9pENk+fvr2fqZRgcf8Wi5UBXyzj7M2wv/NdUX9LRUBFQEVARSCHEcj1pGTC+AkkJiVRtWpVRx0PnZZDhw5zLMld3vQ1FrO80ZsDnsfm5J5JTMSmnhCJ8fZpJIMTpsBq8j/NViteLk40e6kC1QN9WbRgHtduhmASJCGLxUWQEF3sHQxhZ7C55cdUuCLOV/eA1YqpRE1sghRlISS6pBgMt46BTkda8ZfsJMfOOAQJio/EEGwnJIKwiOvTLSQaOyFJisZUqILsrZGiQ2j8XAFZ6yRrE5aStWvW0qxZ02fOUiKe4/OVm/hp90m0WlUYKYfXCLV7FQEVARWBvw2BXE9KhKJrwYCAB8eU/LKdDcsXYSpcQbaQaCypGELOYfEvg83Jw2Gz18VHYAg5i0VroGTtN+j15usE+uVj58lL7L94i7PHjqAPvwB6J0xFq2Izuti5hoRWq0MXdwddbCjmwhVxun4AU5Gq2Jxcswy0Bl1itGzRkHTCilPTkZCgQRd3V7a6oNWSVryGo1VHJiQhdgtJRZmQCCuOOSGGYUMH8XqV5xwmlUgp/kDElDxjOiXpD/H7gZOMWLQBZ6P+b3tZ1B9SEVARUBFQEchZBP4DpGQCD9Qp0emY/9t+1u06gvH2ScwFy2Jz8USTlowh/CJmv9JIzh4ZVgwJDa7JUfR7oyaVq1Thhx1H2Xs5lNcqlKRq6aIU9vVCq5FIio+T6wDoDM7EJKZw4low209cIiQmCafw81gLlMYQdl52FZEemCosIAlRGELOIOkMMqmRjIKwZLp0BKkR18kum8AX77eQRAfLbh9TofJy3IguNgxtaiKJXkUZ0bEJ9SqVdphJz6pOSfpDXAu5S6vR83B3UYNdc3aJUHtXEVARUBH4+xD4j5OSffyy75Tiugk5jblAKWyueRViEnYBs38ZmZiIAFk3JwMTuzYlKSmJRfPm8GL1GrzZ8k1uh0ey88w1roTcJfReAvrYMAx3LuHlnY+iNepT/YWyVC1ThP0XbvLDimVEuwXgHH4BU5FKCuFJJyShZ5C0RsxFKikunYwmLCQKIRGExVykshKDkt6EhUQmJPGYAsophCQuHJ347wIlSbPYGNGhUa4jJVGx8bQePY806/01h/6+10f9JRUBFQEVARWBvxIBlZTsOyXjKYJPZddNgZLYXPOgMaVgDDmDqdDz6Jw9mP5OC4LuRLH0j6OMalcPIxYWLFzMWWs+tCIQVZOZcCuIiT7sAjadgdSi1fAv4EuPRjUo4Z+P6at+5/rR3VgDq8i/q0uIxhByGklnlF072QmHHI8SbickhSthE9abhxESQXDiItAlRmHyLyvfUJrZkitJiagU3HPKYm7cif4r3we1LxUBFQEVARWBfxCB/wApydQpySoTrxfum417WbPnhB1+DRpLmuxCsfiVUVw55jR01w/z0YhRGJxd5O9/+k4LzgaFMXvRapwjLiCJGBKRxSOnC6d3JbJyQjGEX1DIRmA1THpn3iyVh+4d2jB6yhdcsnmhS4yRg2slvbCAVLkvwFYQDBEgm2FBcfHMDIqVLSQhaFNiMQWUVywu8RFy3ImIkUl3DQlSMqpTE16vXMZhmskxJR88mzol6Q8ycNYKjl6+lSXR+h98k9SfVhFQEVARUBH4vxHI9aREVAkOCQ2lRPESDmCJ7NgLUWlcT3N2iO1ApOveOolJzsJxpWQ+Dz4f0JqukxfxSd82nLoWzNe/7cfZaESbGIUx+CSSzknJuslGTPQxoejDL8pxICklX6awFEuZKjV49636dBw1E64eAL2BtMDqjjEkMsGIUrJsdEZMgS86pg2nZ9lkTfuNj0AvCEmRipBFBE5UEX7R00RA3qxBtSK5R8eBAwdo3ebtZy4lOH0gN+w+yoTlv2PQqxWD/++VQO1ARUBFQEXgX4BAriclQqdk9+49Dmqs6biLbFKrf3ks+Qo7EBPhyjHePI65SEW+G9WH2T/8Tt7USN5s3Yb35vyYmYYqx4NEYhDpwkLHpHgN0BuzWEy06GNC5KydAi81Y+rAzrwz9TvaVfKnfNlyjBg5ClPJbGm/IiYkMQrD7eN2HRKhU5I97TcMbVIkpkL2LBuR2ZMg0oCfz3wOObpEg+H2SUiIyMw6zjLpBGHp26/PM0tKboTe4a2xC3BR5eb/BUuJegsqAioCKgL/PwK5npQInRKbTZJr22RVdBWWgu3btnPkyCEsfmXtxCQz2wVLGiWlSL6cPoXGI+YwvG0DLh7ew4bL0WhcHd0ouvi76IPPKvolso5JprKrSN8VpOXl1xowuncben66iOiLh1n5zVxGfbWCsxGJWdwPigvGEHoaNEKnJFvaLxqE9UUIupkKKcJoIu1XmxqP2c/RPSOmhvH2Kayx4bRs2Yryz4usnMwmqggvWbKERg0bPpM6JeJJ4pNSaDR0hpDf/f/fBLUHFQEVARUBFYF/HIFcT0oepVMyf90ONi5fjCY1TiEm3oUz0nCtNon3W9Ym9uZlFu+/yrg+bdl37AyHtv0mEwDJxTFduISnFq+E25y9fBNzsaqZAmoaLbZbZxjWvwd1qlfiq5+3sXXDL7zauBl1qr7AhBWb7dLvmVk2aHWkFatmd+nY50hGlo2IIXleVoYVuici7dfsW/I+tVZBSIToW7JbAYZ9OITX5do3mS03xJSYzBbeHv0VkXGJsuy/2lQEVARUBFQEnm0E/gOk5FE6JftYt/s4xlvHZWJi9iuL1buQPKI6rYZZ/d7i89W/E3xkB+06dKREqZKMX7QG17tXMPtn6phYrDY+7dkcNymNkSNGgsFZ0RoRFhONBsOdy3w14SNu37pFrOTMV/Pm4VqgCD9+PpLWnywmxWSxq76eB50eU9H0oNcshOReMNrkODmoVdJo5dRjkQYssoXEf2dtCiGJwOpViMR8JRnRKffplIjnFZav7p8u4nLwXZWUPNvrkHr3KgIqAioCMgL/eVIi65TYbLK0u9jkhRXEmq8wbk5Gvv+oC92nLZVl6vPH3eCLT8bx/fbjbDt8WhZCM/uXxaR34aXnitK76SvotDoWrVrDiZ2b0BqdSbO7cko4pTKsT2d++mE19Zo0Z9T4TzA5efDz7AmMX/Y7Vy+cw+iQ9uuZTTo+k5DILpu4u+iS7mESLpusFgLJhlHU4UmMwJonAHPBcqRZrLkyJTj9/f1mzTYWbTuCVrWUqEuaioCKgIrAM4+ASkrSdUpsVgw3j6O1W0ycC5Zgxcdd6fDJIpItNqS0FKp4mhj+/rscvx7OgRPncE++Q7Gqr1C3Qinm/rITJ6Oeli9XZvCUuTjLJMNIavGaNHmhCFUqV2LNymUMHNCXoSPGkebkwfDenbh89Qa//bQcnYhHKVIRm0sex7RfIR2fHGNP+9WijY9EHxuOqYhI+02PgQGNZMMQeg5t/F2snn6YRdArmlyrU5L+5l28fpvu05eppOSZX4rUB1ARUBFQEfivWEoC/OnUsZNDoKtep2XBxn2s2XsyYx5obFY560ZKieX52o0ZM6gXb4//hnTNUKFj4hsXRMMWrahcrjRmqw29JZmAQkXoM3MFyWlmvny3jdzv6dOn8LhznjS/skz9sC9/nLrG8R2bmTxmOIOGjyZJ58agLm2IuHWZdes2YCtWDauLByIjRm4ihkQEtYq0XxHUKmflRKKPCSOtaGWHtF9BToTQm+yy8Sggq8Jm1SkZ2bHxfTolQmb+Wa59kz5oqSYz9QZPzxDkV19qFQEVARUBFYFnF4FcbykROiUXL14iv09+h1HSIBFmcuauk69DGq3Q+PCKvMiiuV/w+fe/sO92LCJiI9VkYXKPZlQuWRiLKQ2L+Ksk4e7qwp074dj0zny0cB0VAv3o2qAWizftZVzPVhj0Wq5cvcqYVTtJuHKCBZ9PZtCwkTRq2pKuLV5DstmwKmrzhN69x8AFa2UCIhOS+ChFd0QU1xNKrfH365CIh5JjSBIjsHn6YSosaurYiQ1gkySKWSLwMlgcnl+r0XL16lU6d+n0zKYEpz9QixGziYhRg12f3WVIvXMVARUBFQEFgVxPSoROyc6du7BYHDdl8fBC1VXyK43Ft0QGMRHZpVN6tCDs+kXmzvkSCleQg1/l+jdGA3qdBo3VIrtKhPKr1ehKUkIib1fw460WTRGF+zzdFaEyUZ8lODKWMZ98hqZASbSRQUwZ+zE//LyWru3fpnypYvQdPJxItwA5wFWkLiearFmq/drTfmPvoBMuHH/HSr8KITmNNvEuNs+CdotKpktH/jzkLLZ7oVhtD64R069/32eelHSYuICgsCg12FVd1f4yBDQaLa7Ohox0fVOaCZPN8d36y35M7UhFQEUgA4FcT0qETolOr6devXqO7hu9nk2bt3Bg726sPiUx+xbHYrHSrX41GlcvzzufLUEKOoZO1gARWTlKunCGkok5DWPwKcwBzyM5uUNaEnnuXcejRAXKlSnFoLfr0WHsPOYM7sgfO7az/MgtrOFXebd/PywJ0bRsUp+9p64wc8YMTAXLIen0stiZEFvTiiDWdB0SOcsmQS4W6BDUmk5IhMsmrwhqFbVuHNNiBSGxRofQtkMHKlYQLqDMZjQa+Xre19Rv8PozT0qmLdvA2v1nnilSItmspJltDm4nMU+NuqdLbZYkG2kma0Y/BoMe/V+o2yJKM0gaPfk8XTAa9GiRMJnNJCQmkWTRPPR+BYk3WWx4e7rj6mRApwOr2UJCUgoJJisGnWPG2KPXZIk0k4WHcQIx7TVCD0in+4skayRc3ANZMakDvrIWooXVc79j5sUoDP/n5iHGyypp8fZwxdmol+9XHJiSEpOJM9swPhUu4mYkOXvvcf5LrV6H01P3/X8+7D9wuVjDRZX2vG7OGPU6JMlKamoa9xJSERjc/3ZJpKVZMlz0D71lrRYXw9+rHC3mhVmY0YXtXKvFyeB4/xaLGXOmUfyRaGt1WpzsytdmsxnLE9Yx/TNr0v877LmelIwfp6QEd+rUyUHVVUiTL/h1FxtWfY82KQqLTynM+YtRrIAXfd94GRdnIzN/3EL40e1o0xIc0oXTQZeVX2+fxlTwOSRRKyctGX3YRZwCy1PthbLsOHqWQq4ahvXqgM5o5MqlSxQrUZISAT6YUlPpOvV7zDfPYSlYVq5/o39I2q+5gNAhybqIazJcNkqWzXPZPlcsJNr4OyR5BDBsyEDqZat9I2JKPvzgQ2rWrPHMiqelj8OOI2cZuXj9M0NKxIZd+PkXGVi7mAOPvLx/F/NPRWF4wv3aarVRpFgp+r9RGaN9td20dgM77qT9JZuzVdLwYuWK9Hy9MqUCvPFwdkKLjZSUFMLu3GXLroMsPRSEJttmJ4iMr39R+rV8maqBvuTzcMOg02BKS+VORCS7Dhxhyc6LpGi0T1S3yGT0YniH1/B3fTAwZrOJmKhI9p68zLGbUViesN+HL54SLh6BrPqkIwVkYM2smLOEmRf+P1Ii4sVKlS7LO42rU7GoD3ncnNGLopmmNCIjoth76BiLdl8g0ZpZ3PNxZM2m9WFq71d5HN+4duIA8w+F5uqAcKvWyNsN69C8anGK+uSRybBktRAfn8DFa9f4Zs1uLsSaHN8NrRtDejXB/zF8wxZxnY/XiDppT3do+FMbtCRh1Rho1aQerwSKTExIjQzhizUHiJOUd0CsIXXfaE6zQCHU+fh289wZvt59CZtWT5vWraju82TPcWrvflacDftb19b/DCnp2LGjIykRBfl+28cve07KRfG0yfew+JbCki9QtoeMbN+Qe3HxfLVhP27BJxQdE/+yWL0yBdZkIXdBTEJOY/YrLWfOaGVich6TX1mZ3WpSEzGa4ilfpTpl8rviHVCUxtVf4OKFc4z9YRcB1hgiXQuSEHoDN3Mi3i+8JGfMhN24TKCrhKaQ0CVRJpCYiCF3o/CKvUk+owWbcx7MwqVjJyxpZjN37sXjFHoebVwY1nxFSfQuzoiOjalXqbTDzJVJyYcfUqtmzWeelIRFxtB67NePOyw+/s39m74hhPlGDu1HyzL5HH4xLuQ0TSesx/oEtXwEYahVoxYj2r6Mn1vm+X3O1JksC0rhKQ0u9z25TdJSv2FDJr5VhYet12LB37XxF0ZsuoLGbp0RLsjA0i8wq98b+LvpH4yoZOX0kX0MWLQX2+N2U7EgO/vxw7jOlM6bpYTDA3qWrGZOnDjG2O93cM/6ZIvuQ27wLyclInbsuaovM7t7HfIYH74Dnt2/ncErDpEiPcn9S9h0hdn7ZReMj7GOHdn0IwPXX821pESjd+GDvh156/kCD6UNlsRIPpq2jIMRqZmHAV0eFn/en7LOjz4JpN44Sr1pWzPW4pxaKsQ8cfHIR78OzWhXVew1Sou7eZ7O09cSZVPmjnjP2vcdwJAqXk90Kyd3buXdVYex6gx8PHworQIf/S6ld/r7ytWM2309s7TKE/3a//cllZTIKcESxpuZxCQlbxH6NX0JrWRj3uZDGDUShlvH0aY8gJhoNHI1YVFdWFF6VSwmot6NuXAF2fUiZOEt+YrC3WsEVHyJBR905sc167mVJDG+X0eOnrvMqHGTKFO7MXMGdeD85at8MXcBcz7/FNcsdV2EsX/ZD78SFxHC+0OGYLNZ5EBZsXxptVpOXb7Jux+PxT05UiYk4n4EwRnRoVGuJiVpJhNtxnxNZHzS//c2/E1XSwY/1k/thq+LTnEIShp5kbSZU3hn1Gwuxtuye+Iy70ykgetc6Px2E3q9WhanbGtpdlIirBZZ3R463f3WCWFxyXBLajRyYHfxclVYMrgJSu1rK0f2H2Dl4Zs4e/vRs9krlM7voiyO1hR6jJjNpXibfALVunjx5fAeVC2glFoIv3WNbzcd406ajnqvVKdZlUDlnm0Wln41n3nn4x57CstOSsypydyNT83YfFxcXfF2Tz8xSgQd30n7BQfROjAzCUHkvD3ccHM2ypYFs8lMfGISCSabLJaYBeSHkhK9PTA9/bsPwlM8t9WaxdWr0eCWN4C1k7vipZcfnsvnzrBk+zlSjR50bP4a1QspJ2LhKpo6YwFrrsQ9AbF0JCWW1ESuhsdlcTLbu9RoOb/vDz7fF5xBStID7MU3xNzTabVyULyLswveHs7ybycnJRGVJCwLCjZiHuX1dMfTxShn/8XFJRBvcpyr4uAkSHdWfERCgFZvwMfTDSeDVraYRcQmZ2zwYoN1dXXB290FnUYiJTmZyMS0x86L9N8Qr0Tths2Z/pbiojanJrJ+6152XI3CP6AoPZrVJMBd2YTvBZ2k7eebSLIpz6TR5WFROimRTFy+FYk1i9SC8hsaUkMv8N6KI3LMYHoT9y0Od17uznJRUJvVSlpqKvcSU7D9CWud6K9g4RKMe6cZlfzdHVaj7KREskm06NyVbmVEXbTsTcKm0ROQP0+GVejY9t8Z9MMxrDo97/bvxet+DyJhYm0xEpDPI6PD9ctWMnl/0N9KZlVSkq5TIgnicUKO50jJV5xe3TujtVllUiL83yJd2HDzmFxnxuJvl6RPn7x2YmIMPi3HdtiMrkpBv0IvOJASfVQQxqLPs2J0L0Z8OpP8RUowsufb8sv+/tgp6P1KMmNAG85fvcHaw5cY2+UNhBUgOj6JvB6uBPh4czMoiO9W/Uy7Tp3wcHEiIL8XMQnJRMTEcuPieebNmY2uQAnFpSPxnyAlYiHs+sm3XA2L/DuMqw9YBJ78T+JeazZ9my+aPScv/BERwUTjR1lfYe2QOPzTMgZtz9w8HHqWwNndm/HvtqNuMeWEJPzKWp0hY/HJSkokDHRo05Q6hdMXOCvfLV3Lwcg0+4YnoTXkYdK7LfCyr1E3zxxl6rYrvP12K96pFSi7GO6d30uzWTvRGPSyObxAycr8+FFznOX1WeLr6fP57vo9WYTwhZcbsLBbTWVzSI6g9dCvCcegbDYmPRM+fIc3yyqZcAnBR3jjk21YHnPKz05KbpzYTYeF+zDYN0t3jzx0b9+K9pULyv0Ki8ngj6dzOEEpiyQw9/QuwHtt6/NqmUJ4utgtOJKVyLt32bBtD0sO3sAssuCUHh5ISmaci6Je4zfo+Ly3Miy2FBat+I2jkakykVOahIt3IUZ3fA0veR+08se69VzwrcW0Vs/j5e5CUsgFOk4BFAtiAAAgAElEQVRdS5RVxAjYsDn7sX1GLzzsnWxbt5Yxmy7c5xa7f++RkLzLsP+Tt2VSFX31EA0mb8LyACFBnc6As90vKGLe6zVqQNsXCihzKC6MMd9tp3jF6gx7+yUCvZWNLi0hlvlLf2TV2Uj0Lp70eqshraqVII+zgl9MZCiT5//E3tAkedMSG2Wh4mUY9VZ1+63a+GbxjwS7BDCyU0NqFPeR551kSWXPtq2M2XAWEwZer/My/RtVppCXkiBgTo5n1Y/rWHAoGNsTiCJqnfOwcFw/yuUVVgSJtYsXM/lgOEa9VpZYKFG2BiuHNLSPbSofjvqKvffSlDFz9eGnz3pRyKABUzh13/uGGPMDAi40etycMi1cGp2RxvXq0L1OOYrkzyQQaUkJnDl/gS/X7OZKnOWJ3ahiTKrVqMXEjnXwdtbJmZ2pVglnmcTebykRfxNzVcYz+8SQJPxLVWXF+40xyhw4lc++WMja6wny98U78SA7nBi/qrUb8mWnaspMNscycOK3HIsy/a3r6n+ClAQUCqBz5873xZR8vX4PP+8RfsL09UTCeOsE1vgI3uk7AMnDJ4OUyJNAsmIIUoiJ7MrxLpIlnVhk5YgYk5Ny9V7ZcvIAUmIuUIY+dZ9j4dptvPJyTYWU2CTW7TzInrM3mDW4E+dvhPD1xn28/VIFNh29yKErt6jomsrcyaMICg6ly4wfEXO1YeXSjOzclN8OnGLmrDk4JYaj8y2OOaC8g07J6M5vPFCnZMiQIdSs8ezHlIixGb3gJ/44eeWJT1f3LfB/0x/E4vPVpA940VexQezd9BsXvCrSt5ZS3sCWFESTYSuJs4mw56xNwtW3FD+OaE0+u6k5MSqE2WtP8n7v5rjZv+xASiQb+Qs9x7pRreXYBdGuH9lJz8X7MWm08on2tUZvMvUtIbQnpkws741ayLEYM1aLBRcXVwoV9MM5IZyL98x2642E0cWb+ZP6U1beuyRWz17IrIuRWK0amjVpQP/65cnr6kTU6W00n39M3hxEs1qsNGvTlrENleKRloTbNPp4Gcn2U+vDhiA7KQk6sZvW3+zDmL5hSRJOBUrw67j25BE/Jdn45ttv+fZYJFqNRECpCiwc2Bzv9MAbYUuQ0/AzEb56Yi/d5+3CJgczPoSUXIgkT74KbJzQDFe7FWbLz6v4eMsNnNMBtlmoUu9N5rarKI+fJSGSTqMXEpRsQWt0omABP/y0CRwPjsswiVstWmZOG87LXsr9HNi0kQ/XnUJ6nGtLkpB8yrJ/4lvyZnPv+lHenL71gaQkK7ZiDrbt3JEPagfKf066c501F010fK0s9zncpDjen7aZvr1bUdZbmbNZm/XuZZpNXkOsWXEplCpfleWDGtu/YmLJTwdo1qIOPtlNesDC+cvI/3JDWtnJkWPPJoZMnMeBsOTHbOwSnnkLMm1gS0rnc8eoS6PdiHmEJFoy3h+3fH6sn9ATVzunmPfFHJZcTZDfCY27L2umvIO/+A/THZp8uIRYwU4f0WySjr7vdKZntQD7txTrkJhP6VallNg7vP/Z95yJe3wkqsWqoUeX9vStXUx2lYrg3BN7dnDUrRJ9X/SRnyO7peRR92fFyNSJ7/OajzKat0/up+uCnaRlK0fi2IeExpCXhVMGUN6+mJzY+ivvrT2X4y6r7M+S60mJ0Ck5efIUHh6ZJikFBIkYjTuxeYs76Hpgs6G9cZReHVqCuy9fbT/tEHiosVox3jqGJk1k5ZSTJenFNXLTaDHcuYLFqyCG0PMPJCWWAqXRhZwDd29q1awukxJhPr8Xl8CXP21hUp82XLgRyuAFv2RMcsPtkwzu0Z4GDRqw/8wVxi7fjF6r5fUKJfmoYxO2bdvO3NkzkfIHYvYvJ5uH05sw0xaIv4EbJoexFy9QeHg43Xt0e+azb8SDrdt5lE9Xb81mhn/k2vIPfChBvnLsnNASZ/mIk8rEaQu44l2F5b1r2+/HxvBxs9l9N+U+F45N58q8sf2o6uvM9bNHGbpoG7b8JflxdFsUZwrc576RNDR9ux1jGxS3T3sTn05fwC/X4nDPX4SfJnUhv32D/XXlCj7dfdPBfywbA7OerCQbrl7F+WFyR/LLpzAbQybO5IA9uFbMN+FQdHNxwllrIzYlMxXfbIK+fTvTu3oR+V5SIs7SeMyvmLSP8edniym5j5QgoXPyY/n0ngSKEy8Sm1etYMKumxg8C7FkdCdK5lHibpLvhTJp4UYuJUi0aFyfLi+XVAibJHFoyy/0X3NBJhgPCnSdcSFKCAmw9NNBlPdS3EVhV87Q9fN1JOmUDSA1FT4Z3Z+mJRRLVtD5w3SevRWbSD/KLB6RhXBKmKxurJs3mMJ2YrN4yRK+PhT2+CyqbKQk+uphmny2GeVcq0G4lh6UzZOdlKRXT7ekpXA7MkHWdMojTuv2Jmp7CbHJxLhYwhMsFA3InxFYLSxBU6fO5eegJLRSdlKCvFlrJQshd6PRuealYN7MwExhxdBqdVhMKdyOiMPbxwevLL+7Z+2PfLT1yeJghOSBqHzu6WwkITlF1n6yT3jy+5Vi7bi29swpMxPGzuW3yBSZAGQnJa8PXki0SVk/hUtLuGUcHHuShN9zVVg9uIlsKRRWuZXfr2T5xXvoje582LsNdQPzyteHXD5Ms6nbcHkAIcu6+IiMrJKVXmZB79dwsSXz/bKf+OpQCD3792NAZSXu7ElJiRjLomVeZPWQRvb7tjBl2teylcR+Nnjguifwe6luI2Z1VKwkkEz/kV9x4p75ia09D+z4T/wx15MSoVOyffsORBpU9ibSJ7U+xZV0WilzI7ekpfJuo6qIdWzhxt3c1eaVHa8ixUw0jdWM8dZJe/BrObnwnWxEk0nJZSxeAY8kJYawC9hc88qkZFTPt2UXi6ibs/PQCerVrMylm2G8/806+aXQ3TxBgxovMHDQIKLjE+kxfbmsOSImXwYp2bqVWcvXYQsQhCSzydLzwWew3AvDkq4Um/6qShI6nY7+A/rlClJy7kYwPT77Ttae+bc24aZr06kLH9QurJx+wi7R9ZOfiXUrwKLxvShpP6Gc27mOPj+cv/+EIrRyfIvQo4IHi3deIMkq4Ve4NKtGtXkoKRGbrcbZmx+m96ewPR72zsVjdP5yGy07d+a9l5VgurSwi7T4dC1x1uwWGgXN1DQTaPX45vfhvS4taV5emP4lIi4dpvXMPzBnIxYZMSoZgyGh9fBn0ciuPJdXbOASpzatot/6mw+Pn7Ff+zhLiVjUvYuWZ83HrXCRCYaNhd8uZMHRSLp27szAOoEy3mmJ0Qwev4CTiUpkgNWmo2/PTvSqqWBgTo6l+6g5XE/V4vqQ7Bud1UqTtp0ZX7+YfI0t9R5DJy/mkN3ErfMQQbndCHAT89DC6m+/4/OjdzFkc1GJtGo5xiVPXlq3bMaAOgppTAi9RPfpvxCaljV64SEzWpCS/GXZP0mxlCREhHA6woxvHldMqUmcP3eelbvPEZZicyA42UmJ6P3mueMMX7qDm3Fp+ASUYNWoDnhkvEpWdm7ZytSNp7hnkqj8Ym0WZJBo+G7JIuYcvCOTO0dLCaTEhDFhwS/svhmLztmTiR/1pl5AJjEJvnyKkYv/4EpsKnnyB7JqUmfy2Tnq1cNb6bLk6FNZP+0cOgMwqw2atRakvIT8NykhhFZjl3M31b7eu/mw9rNesqVEKHnvvhxJAW9PsKYRdO0aq3ec5nxUUoa1T6y7jZq0YMKbSvxKQvR1Xh2yDIOr8NVJeBYoxZy+dbhx4RK/HDjLudB4pCdI0RfLc5P6L2ENOs8fN2LlvaRr3z5PT0r0bnw+uh+vFFCsWncuHKHz3K0k2bN2HjyTJPSuvnw7oSdl3JVBv7J3Mz1XHMf6SOtKzqy0uZ6UCJ0SkbfesGFDB50SseFv/G0ze3btwOotgkIzs1MEu3/5uSK0rl2JfK4GkrVOHD53lWXbj2UGBMrERGTlpLtyxMKmVAR+GlIy+p02HDt/heeKFZbjA9zd3LgUFMrgb9bhGnoGES84ddo0PDw9+GTZbxy6fFt+ScXL17CYJ0N7d2HLvqPM2HhQPnWkN42IkQk+jTUmnA5du1K1UkWHGWTQ65kzZy71Xn8tV5ASYWnqOPEb4pLTcuZN+Qt61eg9WTX9XYoqwRj8sfZHRm65iiTp6PVOF/rWUMzBloRQ2o1dSljqg8zIImBT+JKVPgoUKvVoUiLv0TZKVKrLkr61FR+zZOKnzYd5vUFtvA3itJfGhClfsTkk9YGnIuF2+XhAB0rmccXfJx8+Hk7y6fbkqVNMWrqTiCdIYTVboGfXDgyorWzmltQ4eo2Yx6XUx2++2UnJ9aM7aPbVbjmmRK/X4efjx+BuLWlUxkchCtY0Bo/8ggMxbnz3aV9eyK9sgteO7ebt+ftwla0pCnnxKV6Z1cOaIkczSBZWz1vEjLNRuHs+LCVYwt1XEMHW5JfdQTa2/LCCETtu46SxUerFRix6pzriJyyxoXSbtJTryY7PaLPaaNO6OfWL58PX24uCIoZDsnDl8kWmfr+VczFPmNIt2dAHVmHX8DceGhSbeC+Sed//zNrL9zI29+ykxBwXSveJy7iepASt2jSuzJ38LtW8FBYbdOoAvb7eQZLIJpQk9PkKsntyj4w4mmVLv2PWvtAHkBIrU6fP4+dr8TIpsljhzTfbMbqpQhBICafHmKVcSLTK886qNfDpyPepH2D/3eM76LDw4FORkqyvqSCrfkXLseiDluSTJz7s2/gzwzZethN+CZ1XQX6b1IM8DznLmJLjWLfxd6ZvvYbeoJFDAJo1e4sxzZUDoDk1nolfLOH3oFhZa8qoE3owyCKY4h19gpCYjFsWgcZiD1HioDRPTUoEYXqu4sss7v+qfWwE/l+z5lrcIy3IYr97vVEzpryl7BGSlMqgUXM48g9YScTv53pSkq5Tcl9KsNApWb+T31Z8hyYlBmv+Yph9S2VOEJsky8kHWu7g66pn+MfDGbNsC9fChQlXaQ7Br35l5Qwbw51LT01Kvv9tJxUD/XmhbGnZjHwxKIRhoydgSI5mwqSJVKxYkY37TzJr3W67JUAjW0DqVSnD+0OHsOXgWb5Ytztz4sm1cE6jTYgkKU8Rhg0ewGu5OCVYjIUwBXf/dDHXwiKzrkv/mn8XxKB45dqs7FdXuSdrMu9PWsChOylysKNf6er8PLShPf3WypxZC1l+6d5jTadPQkrEz5nMMGFYf5qVVtwKYgGU/d+SjfMHt9Lju+PoHpJHbDFZmD9lmOw2UlYtK9cvnmP22j0cvh2HEGZ6VBPuyZderc/ktjVwE8dpm4Utv/zMmK3X5TkrtBNK+udTCFPm2yWTpavhMSQ7OaYEpyTEcCZEKf+g0xso7O+Dj3t6vIPE9eO76LjgAJJfWTaPakk+2Xxu5fcff2L0zhtZBNAknFwLsHDiO5SyW6mC96/nre/P4JG32EN1StJsBmaM6MOrgXnkuw2/fop2n22QT6OjRw6iVXHFVXzx2F76LNiFJVuKt8Bj4IDedKmkBJqKE3ZkSBBzf9rO9ssRckyIHMRodKK0v5ccQJoJi4bUpASCopOUIpyla7BzSAPuRdzlRmQ8ZkmLTz5vShX0ygy+TY3h3clLOB6lZCxlJyVpUddpO3E1EeaMMF9mTX6Xmt5Kxsq5A3/Qb8khrML+L+aNtz97P+35BKTEwojxs9h+xySTJmENaNqsDeNa2NfZxCBaj1hNiMVuudLqmfDx+zQprPxukJ2UoNVRqEB+PNLJZDpqNgu37kST+qCwDcmGUx5/pg1qT/UAJXA3OSqIDhNXc9ecThIl9PkLsW1iVyyxMVwOiyHFasPDw5MyRXwVF6ud5M6d+y0rLsbK+BUt/yLfv9fIHugtAkJTOH3lJvuPn2fflVCCIoR1JFPIT+PsThlfQTwdpjcp8bHcjBFZRve/PX+KlOjdmDKsF68VVp439sYJWk3fTGae2oPeUsVKMn9Md8rnVYLtbx/9g7YLDz8+0PqRb/2f//C/S0rsOiXr9p5UsmpSYhVi4lMimzKqhO7aYd7v3ZU0F29mbdjv4CIQGQfp15uK1UCXEPnYmJKs7hthKVm6aTd3r57jg0EDZGvOpUuX+WDI+3Tu1p1OHdpzI+wuHyz4hWSTRT6piHgVbWwodRs3Z8iA3mw5dIYv1u1RSIkgJHItnCisPiVI9CqS61OC06f/B3NXs//cjac6nfz5V+fprrSiZ8iAXnR4QcncEEGJbadvIUHW8QWt0ZPvJg+gtN1mfvXYTnouPPDYzJQnJSVisXH2L8ua4S3xzuLjTkuKoseH8wi6P8Qx4wGtZisfv9eBYu7O+HjlpWA+d3lDslnS2LllM2M2PMDVZL9anCxfePEVZnStjac4QkpWTh3Zx6BFezHbyUyqmw+rRvewu3Wy4HoviNfHruKe4Ql1SmwWLl88w7B5m4mwgc/ztVjdrx6yJ0UysWjx9yw8li1Dy8mdWSP6UaOAshGm3ThAnc924PYIUmKzWKjd5C2mvfW8jIM1OYZeYxdw3uTB5mn9yCfHRVhZ8s0S5h6/e5+GiLCUtG3TgnqBXuT19KBIgbx2Mmrj5ME9fLzyAHEmGx4lyrNtWKv7Jtq147vo9M1+mbDqA0rQxs/C7+dDCI9PlaPJ3F3dqVe3NiPfroGLnehdPrCFnkuPydkszxopsRjdmDp8AK8HZNPWiA+nx+QlXIrPBpGw5rjnZ0K/NtQrqbxvqfGRjJj6HQej0wO2lWv0nt70qOLHhmPXuBWViIi5NhidqVqpEuO61sffVYkVskRdpuHon0kR+GFkQI92dK2uuGGztrTkRM5fusrSzfs5dDtO1u8xvlCXbf1ezka64cL2NXRcfQmX9CDpLB09LSkRVqHyVWqzoE9d5U2WrMydNY9llxMeebAR72f9Jm8yuaXijrKaEhk+YQ57o8Wh5enWuL/q2/95UvKLXafE6cYxNCmxWPIXwyIUVLM2SaJIagifjBjK+9MWcM9oTwm0f0euLhx0WBZf0ybHPTUpWbZ5DxvWrmHBzE/xdHXh4sWLfDl/EV/NnC5PjHnrdnH6VriiJRB2lTsXjmLzLkKdRs34qEPjDFKiR8IgLCSJkVjzl8DsW+I/kRKcPlQrf9/PjLU7n1LC/K96lR7Vjw2XvIGs+bQz9gQLTuzexa+XozIWNZukoXb9ejSwB0jakiJ4Z9ISLj0mev9JSYmQtX+xThO+6FAVpyyrjUjPnDv3G5ZfSnzkIiRiSkQAax4PD5o3bsiQJs/bFz8b4ybP4fcQcX22fCFJomSFWnzT+1VcRTqqLJq2n6GLdpOkywwgTHXzZeWobveREuleEPXHrSYmGykxp6UQES8sTEoT0uJRkXfYvOcYm8+GYNGKviUKVXqFpb3q4mInJd98u4TFJ6IdNxKjOzNG9KOWn7LhmW8f5pVPtj2SlAiC5+pdlO9GdaSwrDJrZcOib5kfU5ZfP6gjuzGsMbfo9MkqbiYrOkLZm8lkRmSeeri5UrVqTaZ3r42T/EWJ1ctWMHNPEJ4ln2frsJb3XXv1+G66LNwvByQLC5zIM8kesyIyOt7r34tulRWXlnAJdhnzPUFpSvhc1uybf7ulRJCSKcP6Uz8bKZHiw3nn0+8cSYmw5Lh4MWVwR+rYA05T4iKZMHMZ2++kZmShZYAqSZht0n1rhrBmvVq/KdPaVrZ/1cbwUdPZGS3cMiBpDbRoWI+edcvKMTzZN3BLajxzFqxkxYVo3CrWZUvfl+/TFDq/fS2df/hrSIlN68a04T2pW0Sx0iWGXqDRhF+wPUZFUeviw6Ix3XhOzl+XuHlqHy3n7MbF0Wz5dyySGb+hkhK7TokYEJmYpMZgzVcMcwERY5Jpb5MsFr58tzW7t2xk3ZHL2EQtmvTgWI0GXUwowswoxNIel32T1VIytldbvt+0m6VLlzHw3QG0eKUyF86d46eTtxnTqbFsZhcBtkIcTcSSBAUF0X3IOLQlq1L/heJy9s3vh84wY+0unEOFy0ZI5hfH4iuIlfSfIiUHz15lwKxVck2Rf1OzWmzUbdyU6W+nL3BPcncSP323lM8Oht53wsp69ZOREok0XT42TeuFn3zyU8S9RHaGaKZ7QTQcsYJUMceydC6sdnLqrNYx+NWqc2XayP68WlBxmdzc/SvtV51z8P2LeVv8+Zosf/f1DE2Us4f3MGjRHlKyEBJ5G9Zo8XJ3vT/bxGYhOiGFlGzZNzeO76KNnBIsrtbIrjuLhBxfkh5rIz7RF6/Mb+83wVMOUTDz49KVTD8Y6mAT0jvnZe6YvlT0VoIKYs5so+HcQ3jkLf5ImflUk46xQ3vQqryvfN3tUztYY6nIkBeVbIkzB7YzYPEBrFnqpQgsJZnaiXc5E2iL2cbgYUPoXFoxu0dePErrOVsxaw3kc0/Pq8r6/TRikzOz6ZR+Ff2J9CbISuBLDVjdrYbyJ3MCfT9ZwOkI0zNHSkRxRA8PNwcyLT+TZCU2IVke+/Rm1bkxZ1QvavgrWJoSIhnzxTJ23ElB/5AAD/lyERCe9XNJwivwOTZ+/HaGm2rmnLmsPBeXMU/FvNMbnQgsVJhub7xE9ZL+5HUxZoxtfPQt2g5bQryrO95uTveRU7MpRc5OexBpfSpLiWSlcq36fNmtljK3rSYWfjmXRZezKNdmea8z5ohkpUWrtoxoVEZx66UmMHbKV2wXZsZ/sP0HSMl4ihQtKgdzpqe+CbxF5sm8dTv5cdexrG+yLHomu3K8i2AuWE5WLpTH2WajZukieCeHs+P335D8y2ApUEJx0P5JUlKmfHna167I9rO32LVtM8UqVKNbg+qEBN1gb7iJdnUrZdyzUJMVFpnwBBNztp6Ui49VKOrLW7WrcOLyTTavWYU+MRJL/hJY/ErKL5loIrNnbNfmNHyxrMM0EwX53h/8PtWrV3vmZebTH+xmWCRdJ38rn3z+TU3SuTJpWF8aFLl/g3nUfYZcPEb3LzaRZHg4yXoSUiIISIdevRhS3S6WdS+IaZtC+bjzK/YFV5KDNcfsuJURl+QqlCo9PXipcgkO7zjALXMmYUnDwNB+PehcURFBS7t5iNc/2441XfnTZqN0pVos6VsvYwE/f3Ang74/QJI9XuJpxudx2TcP68uiC2Dd1E4EyHL3Ekd+30DfdecyYgFki0eeYqyc3JECMiexsW/lcobsDsYjz2Nq39gslK/VkIXda8oLenxkMEFOflSUGZDEgrkLWHguOkPgzclolIlX5YqliTp3hkMRqRnBqbIJvXV3JjdQtGoskVdpNvEn4u4vbH7fozo7OeHl4UYpTw17b0RnHqNERlKVV/mtzyvKNeYE+kxawJnIZ5GUPIEfQVg8dG58M74fVXyU2CdLUiSjPl/OzvCHl10w6g2ySm1RXw+OXrydqSomSbgWKsmW0e0ySOyML+ew6rwStCvGLM1sxWhUhAFFsKhOb6RX1/a8U0NJebelJjJk8pccjnr6ijlPQ0rSbG7MG/sONQMUEbeEO9doMGY1mkflAAvCpsvPmsndCcyjWAmDzx3izVl/yKq7/2TL9aRE6JQcO3YcF1cXh0AjsX4mGL2J9yrmkA6ssVowiJgMEfwqE5OyGTok8qnRZsEYckaRjvcpicVXSeV7akuJW14sngXQh13G6lcKffRNrJ4F0KTEy3L2piJV5IBAsb0aQ86hiwvD4lVYLt6XzujFZ+JE5BR8Gp0oKpg/00KSMamsFryjL+MsZdMpEQqQUdH06Nk9V2TfiOdNSUmjx5RF3IqM/SffKcfflqz4FK/ETx81V8zzko1F3yxlXVDCfVkFgjQ3btuOAVV85Y1OSovhgylL2H83q2KoY/ePIyWiT+/C5fh1VCt7gKfE6qXLmXkomk8/7s3rRZQTpWSO4Z2R33A+wYLB6MXM0T2pnN8JPVa+nP0Vyy4nZpw0JYM7s8b0o6aPsphFnRIiaUdkci5cKRWr15ZrvLjZF7ezB3cwdPkhEv/kAezPkhIRWDlx+AAal1B0I6KCL9Bs7M9o7IqkQha8St1GzOtUXcHbnMLQiV9yMNKC60OzbzLxN3j68e3IbpTOo5PF5kxaHS5aDdbYYDpMWk5wskKObZKBcaPeo0FBJ9lN8NvaHxi3+SoG+6ZhtkiMGvMBrYoom2nCrbO8OX09KY+s3yNh8CzK+rGtZU0Ybcwl3hizljhRskAO/JaUVNiGiivaFHuLTmNXEGx+9tw3DhaMB7zZYo5rXPIy66Pu1CiYbiG5y+iZq9kdJtRmH7wc2PSezBrRjSq+rhhIpt3A2QQLK5YcDGyjbKWX+K5/PfvFZt4f9gUH4m1yXFXlsqVoWasMW9b8yIbbJjRiqEUhykovsbZ/PSVGyJTEB5/NYX/4g114j1qknpiUSBYqvdSI2V1qKJZDm4mVCxcz++Sjg+Qlm4Vmb3VgZMNSSraPKZEpM79l/c3kv1W99UEY5HpS8iidEsFyNb4llXTgDJ0Socxqxhh8Ck1yDBbvolj8y2RYHoRZuoRvXvxTQsFikl0lNtc86BKjkbRatGkpWN29ib50ght4o0tNzKh9I2TmhXia7L5xyyuTEEP4FUQVYIWU+KFNTZAtNWlFKsuy3UIZVhcXrqQti/vI2mz2LBs5hqQ4ZrvLRvmKRiZQhuCTWGIi7tMpEd8QLqHcolOSDsvAWcs5dvn2v4aUmK0aunVqx8C6Cnm1mmNo98E8gk1K6l/WJhZXF7+KbBrTFBfZFyyxff0aPtxwOVMxNNuTPZqUCJ+GG59+3IfXAhQJ79gbZ+g4cwPRJijxfDWWDUzP+IELe7fQb8UxUtHRo2tn+r+knNyTo4MYMnMNh0MT0Bldad+yaWZMCRLL5y9k7qlIOUuk+suvMrl9LSWoVVhR7t1i/NI9xGUjJPKj2yycvhGeRejqwcP2Z0mJCP6rUKMec3u8hOwxt5r5ff16Jm06R6JFIrBYaaa++xZl8ylkIPzSEd76fAtCLbSiZVIAACAASURBVPFJqgSbzRr69ulC7+oKTunt9L7fGSCCSu3uMWG4q/Z6S+a0KafopSTcZcr8Nfx6IUJOI63zSl0+715bvkfR9v2+gWG/nJbXk0c2rRPTxgykthwPY+WnVT8zY/tFkiUt5cpWYMa7zfGXA2rg2LZfGbRGUed81gJdH0dKnFy9+WxoJ2oGKPEUkmRmzc+b2S4yw7LJsIs1705YGCHxZrmOTceuXRgsz3OJ0/u2M3T5ASJSJQoXLsrYvq2pWUixPiTdOkmTKZsQ4vTDB/XirXIiVkfi7o3z9J+9nmvxJpxdPRj6TgfaV1HKHYjg2u4ff8Ut6cmK3zmuBU+WEpwmuTB/bB+q28lYTMgVWk/+icdRizSdN79MeYeiHvb06zOH6DT3j8erCD96Rv4ln+Z6UiJ0Slzd3GjSpIkDYGJyrvt1Izv/2CJnqZh97IqX8rfsxOT2STldWLZA+JSUbXAmi5UR7evzRs1KcryHTGYUzeqM/sW/rd20lbm/H8dgSv5zpKRoVVmyXhcblqmjks3naQw+gzYxwm4hsef+2+9CKM8agk9hiYuga8+e1HixqsPzC/fVzBkzefXVurnGfSMecMHaP1j4+0HZvfXPNwm9iw/zx/WkfB7FBXPnxDZazD+cEc+R/R4tkp6lnw2mbF4lXiPq5iW6Tv2RmIdkxzyKlAjZ72qv1GduF3tcASamzfiWny/HKKm4Gic+GtiT1mXtlUZtqXzyxSLWX40hf6FSLP6wDX5yICekJMRy9W48Rhc3ShTMJ+twiBYbcpH2U9YSa9MgFFv79xZiZEUzHksuGPmQzVVKu0ejj+YTb360efvPkhJxE1YMDOjeju52k7qQ8L4VfIcYk0SRggVkHSJ504kKYeiMlZyOET7+B8vMz7wQlSWdWLF6FStXg6WDGmQZHSuzP/+a5UKbIyvpNHiyZHwfnrOn2Qpxs2uh0dj0zpQq7JsRBJlyL4RB01dxJubxSpqCxJapUoclvWsrBNdq4npIBIlWHcUCfDOIYUr0bXp/tpprdun13EVKJHwKlOHH8a3JkGQTsVBiDX+IhWTl4m+YcTgKg0Yif6HSrPi4DZ52D2loaDgRKVYC/HzwtaeZW1PjGTNtITvChAaSxHOVa/FVL3tWFxLx96K5EZWEm2ceiotMKoVxc3zX7/RZcRLjA7JrHrc2PYmlRFg7Kr3cmNmdq9vnj4Wfli1n+r7QR+qSCCtQk1btGdOopHKv1lRmzFnMj5eVlOd/uuV6UvJQnRKdjgUbdrNx1fdok0T6bCnMPoqwU3qTs2puHpezctKJi9lq48PWr9Go+guyie9BLF787dfNW/l626k/T0oCq+Fy5jes3oXtwm5Zo9gk2ZIjglqtQpHW15GQiDgYOS04+R7JHgF8NOQ9XqvkaGUR1S0//PBDatWsmatIyZ6Tlxg05wdcnOzypf/gGyY25Odrvc433WspsRvWNL6YOZ8frz3cpCyi/tt2686HL9tP39YkPvtiMWtvKMW0sjdBSn4Y1cZezRfmTp3F0qBk2c/t6hXAt6O6UEzOiYVbp/fS9evdct0b0cT9+RQtz88jW2VcH3XtFN1mbyLKJFGqbAUmdK5Hifz3VyIVVofLly4yYdFGbqQgP5/JBP16d6J3FlLyKPifjpR0obSsowA3T+7h7QV7M2vfPGaMtQZXerZuQvtapTJcSpmX2Ai5fpXPV2xmf2iSPQZGISWrP+mEr3zItbByzmKEzHz2WaVx8WL+6HeoYCcbIsvl7THLiEhzNA0JApG3QFEm9WxK1aJZNEQy6Ruht4P4/Lv17A9LcgjYfdTjWW0aOrV9iz6vlsIlu16MZCPk1g0mffsrp6IyBdkEKWnXpRNDX1HIoyn6Bm0mrHLUKfn0PWraxdPOH/iDvtl0SvZ/2jPjtpYv/Y6ZdvG00uWrsiyj9o2VkeNn8kcWnZJmzdswtrldpyTpJq0/XuWgUzJxxBAaF7KP84kdtP/mceJpEvl9y/DThCyk5DHzIYOUaJXKx9VeqsPEtrWUQngOTSLmbhgLV2/gpwvRmQGuko7GDV5naNNK5LW7ArNeZjWlcvTEMT5Ztpvox9R1etitClLSrV9f+ldSMj3jb16g8/Q1RNoy79GscWX5lP48l0c5wMSGXKHTZz9x71FuP5Gd5O7Phs964G0nSyHnjtD5q62yFejf0P7TpGT+b/sQKcFycGvSPay+gpgoRaoym8jKOZpBTJK9ivJhm3oyKRGL+rxfdpAcdg2cPeUsAq05RZaQD7twgivWPGhSEtAlRWPNH0hW943VVcSU+GIMv4LFrxS6qKAM940uNY60wGo4X92HKfDFzEo2ouCTLB2fnvYrCIl4wbMEdtpsGG8dR5scizVfURLzFf/P6JSIMTsfFEq3yd/KdTD+6SYMaO5urrg7pVellYiOi8ciPeo8IqEzupDfLdPkm5qcRGya9YGnGK1OT35P14zPEhMSSLKnIxiMTniL0559eiQlJpJwX6l5Dfm9PTJO+hqNRGxsIqk2SSbdRmc36lR9njrlCsu/I0ow3Ll7h91HL3DkVhSWLCXa5ed1d8X9ibOfbETGJsobw6OaeK/y53HLiGmxmNOIEqXtn2KALaIsvL8/b9Z6gVKF8uNugOioKA4cPceOK+Eki2ykrNZOjZ58eV3t+iGQnJhEvPn+MbDpPfhSZHv4KUHM5/dtpPfy0w8sYibHPuiNvFi+DA0ql8Dfyx2NzUxUVBQHj51nz9U7JNtEFs3TPBmYrRKBRYvSomZZSvp7y6Jf96IiOXryHJvPhcqbTXZXoaubKx72cRIn7ui4ZDI1yDR45fHIyPoym1K5l5QlJk2ro0CeTKKalJREgknBRm8wks89U0Y+Lj5Brnab3lycXbNUabYQFZv1d8HT01NJ4RZU0JRKdNbffch4a7V68ufJfAceNy2SkxKJF++B/YsiicHL24dWr1SgbBFfPJz1JMTGcv7CZX49cYPoVOt9KdcisNXXtwAtX6lIuSI+stZIUmICwbdD2XbiMhfvCAE1x2y2x91X9s/d3N1wt2dv2SxmORMtK9XV6PT4ZHn3TWmpxCSlZdPZuv9Xs49RSnIy8WlPEFX9tA/wJ7+vkhKREqzR4BR0DI0gD4KY+Irg16y8xIbTTUXHJCVvUd4f0IdG1Z+XfehdPltC3Ll92PL4iyANtCnxWPIGYAw7j7Z4FQp7GLAlRBNkcUUfcUOOKdGFnSePXxHy+BfGGnqV25q8FNEnoffyJzYqgvg7wZiKVcP5xiHSCleiiK+3bI6LjInDdO042oQIRYdE1lPJvFE5BuWWEIKLU4J0/cuQZrL8p0hJXEIS3acs5k5Mwp98JdTLsiMgyIlYhMX/RBMpmmI+Pu3m+W9AVtSAklOdlSeRs/AeI+Vw322L662CgdkkatSpz5wutewbnMS0CTNZc+fhgcmiM3G9KHKXiadGju/KSoqeFiv5nkQxRHvWnUg71uo0/1efT3sPz/r3RYqvPK7pc0OMySMVxJRxzMRcuIyUQohPRyufdeT+2vtXSUm6TolMTI6jSY6yb/hZdEjE8iX0QoKOYkmIYvDQD6j/ej2ZlLT/5Fvizu7BmregTEr0IrDVpwiGkHMUrNWE+e93kEWOlm09xLIli5AKlqVISjBffzkdnUbL5StXGLxgHfMGd6REYBFi4xPpN/RjYvwrorm0h37vDaZlnaryxJ/+xWwO7N6Bzbc4ZlknJQshERaUoGNoU+2ExO+5/5xOiXg1xAba87MlXA6++9e+KWpvKgLyBLNStHp9xtf2JQkXKpQqmBFfI4q91fv4e1L/pMleBVhFQEXgP1H7ZjxFAwPp1q1r1j1cJgpfrdvFDzuOZM6DdIl2kV6br7jsVslaPVgsSFohOd+3O/UbNEAEEp6+EoQ5KU4UqpBZcsTdO8zZfBTn8Av412rC14PaKXVGtFp+3LiV7RdCmfFuG1xclGyIK1euMGTheuYObE/xokq10sSEeHrOWkO3FwvS7I3G8kYr2hfTp7P3SjgWP5ENlMWQJ8eQnESbHIPVy57GbP88zWRmbLcWNKnx/P/YOw/oKKoujv9nZlt6b6SRhNCRXhUUpFoQsSBYKFIFBRWk+EkRVJQqIEVRQVQE7KJY6SC9dySkkN7b1infuW+TkJBAsggIybxzPAL7ZnbmzpvZ39zyv2XWOwlNjSWdktbVR6ek+AQXfbUJazYfZO3W1aFa4IZaQBLRsOfj+Lhv2Y7clGS6eP4yfHGh8LZsc3BDbaDuTLXATbRAtfeUkE7J/v0H4OR0pXCVggKtJ/L9okt0SMjOxWW4TKrdJxK2MmDCwWY24rU+d6Nbp/YVJrpSOHjP8fOY9eYMhN7zcAmU0L7JXWsy2+DipCsBpCuhhMWdOQ4FJjNcDMVNxuyZ/u+t/Arb4nLLugZLJbXay4brlwMWr4xzMMhG5q4uPbKysjDk+cHVRqek+Nx+33MUE1f+AMM1RMdu4j2l7roaW4C0TTr06oPZvRtBz6BXQU56CtZt/BOf7IlnLzvqUC2gWuD6LVDtoYR0SrZu3VbibShtKtY7gn7Ia9EPeencDAnaS8ftPWSouoWa9BUNmyhh4pP3o2fbJvYEvZJyYEoMtCcHUqz9s3XfYFeyFSvG9WeeEor3agSBxZMJOorVZa+EEop5azWaCo5XwewvNmHH6bjLaCFJ0F06Yk/SLdYxueI8SOhNyUurMJmQYqgjR42odlByJi4ZA978EHrdf5/sev23prrl7WoBQdDA3cUAXRGUmIwmZBlt0DianHK7nqB6XKoF/kMLVHsomTFtBjy8PNHnkT5lZeY1Ar7a8C3++OVHSN617b1uSr3kUDmwlumApBdV5djLhcnb4eZkgEEjsCoXa1gzaFLOwursg94dmuLJ3j0Zp1BJ8C9nMvDhywNYT441m3ahS4u68PP2wq9/bUOvrvex4ykNJZRTkpiWiV17DqDfIz2QmpaJE/Gp6NqqIUuomv3FLyVQwo6Plf0WKc+SAFypUezxEbOTMfyF0ejQpnWZz0k4buasWejUsWO1Kgmmk8zIzkP/Nz9Egbmsiu1/eJ+pX61aQLWAagHVAlWwQLWHkmvqlGzcgY1rPwNfkGpvwkeKqGUEymTo4w6Dq7BcmBJj9zLlVaq0kd0DEO7vg0VvjGX7+P6X37Hp7GUoeXP1RiQe34dWnbrgr+++wucrlzJvyJVQciktE0Nfeg2DX3gJm7//Ch169MaQXh1AHpoSKJEV6OMPgKOyX/KQXAkkLDfGftyFHmGYMG4UujQtCy3VVaeE1rzNJmLAzA9x6XaSm6/CzahOUS2gWkC1QE23QI2GEqZTsusotHGHIeSTVDt5TIqEfYpXBqvK2V8EJnWZjom9qyQYlFjDWzAoIcn4yEBfLHz9pQqhZNaaX7Dj1x8hBkQjKD8Gq5YvviqUjBg3EbbItnC6uAePDxqGQT3aF0HJJuw8FQNdbHHZb3kgoUNj5cskke8bhUKvcEzu3x1dmtUcKCEbTF66DluOXVCTDmv6E049f9UCqgXuKAuoUEIlwbwA3cVDdo8JhXJYjkmp6haOg47KbY2ZEH3rwKNOE7gb9NAmHccFTSCE+OOQPCqHkp2//Qg5sB78c/+pFErkOu2gj9mDxwYOvQwla37Gvk3fgDfnQPS0N+crK6hCoERCb9mQ/OowpVeqvpncv0eNg5JNuw7hf6t+hk5zO8jN31HPBPVgVQuoFlAt8J9ZQIWSYp0ScNCRUmp+qr2sNvhyd2D71VGgizsMKScVY18dj27338d4YObqn7D52y9hcw/EI/c0w4QRA1li65XhG/KU/FsomTf/fezesRVyRcm5FLKJOwTOmGkHEpacq8Biq1niacV30rn4ZDw5fQWc9I43w/rP7kb1i1ULqBZQLVDDLVADoGQ6QsPCWIVJccULXXNSclz6w1Zs2Hqg1BJQoL10EkJecsVgQr1uLh7Ei4OfYg3+qHqF9mm2WFgDKINOy/RIqPrm+ysSXW8IlMyZi51nEmCr1bCMJ4cj4TRKeiVFWmouSL1wiqpwSNH1jeceQvdW5FW5PCjRddy4l9G2TZtql+hKZ5mdV4DekxZDLFWNVMPvdfX0VQuoFlAtcNtboNpDyZszZmLv3r3Q60tpfhQpdhh1Hijwtyuflgz6gU88dRlMKERSOpQjifDNi8W0CeMQFRleBnRoH5QnG3MpBa+/MR2ezTpj+dinWPXNrM9+xo5S4ZvVK5awnJKzZ0k87Qd88FJ/puh6KTUTw8e9huLwzeMDKaekHetO/N6Hn2NbfAHrYloySKeElS9Tcz5K1r1C8E20wSP9DHSSqcxipLLknJwcPD90SLUrCaYTNVus6D1lMfKMjvVIue3vWPUAVQuoFlAtUI0tUO2hhHRKtm3bXrFOCQconsGwBpPaaVnJdk0xmFAPGVbdUlQvTL0NMhPg4uGB/w16FM5uHtQ5iuWl0MjJzsZ732yD6ew++LW6H68/1RUaHvhw014c2fEnpMC68M46j1lTp4BaQsXFnMecH/dg8hNdEBoajNSMbMx8bwGkqLYsp+T+R/vhkXaNIIoyPt60G4fj00uWIysLLgIS0TcCIvXCKa1TItmgSzgGpSCzTCuf4h2Qp2fEyOHVEkrIgzV09ic4GZdSYSfnanxPq6emWkC1gGqBO9YC1R5KSNE1KSkZ0XXJg3D5OpFw2qmz/yD2n7OQCUyCGpQpB6ZeN+wHPy8Fku/lcmGempFlJ0DROUObHgMxvBm0SadgdfEDJwjgjLmsDw79mxjSBIKlALwxCzavMNYJWPSPhibpFBQXL0juftCmnIfFLwq6rDhIHoHgTfmAMdveJThmD+SAOhBMOQCvgejsDUmrB6nO8yjuFkwdiCPszfnKAIkIXfwRyMZsNGvZGsEBfmUWqaARsGP7Djz2eN9qCSV0sqt+2oJlG3erKpt37ONJPXDVAqoFapoFqj2UkE5JreBaePrpp8t4S7QaAct/3I6fPv+YQYPkGQzbFWBCi4F+2ElADf5RGDVsMEJ8PEF9LsAJ4CQLZK0BvGjFZ9//hqNxKYj0dcfLQ5+FtTCPfUbeDE6RoAg6th2n0SMlLQ1zP/4KilcQtMnnGFBoMmMhuQeCN+ezbsRSeEtM7NkYfoEhoNbizFPDCzDZRLzz1Z+wnvsbAgmn+VJzviuARJFZ2TBnykOhdwQmvjQKXZqVLXUmnZJXX3kV7dq1rZY5JXTtzscn4+m3PobAqz1watqDTT1f1QKqBe5MC9QIKAmqFYQBAwaUhRJBAOmUfLvrKPQx+8Gbsu0eE0oiLT14AcKFfZg+/gW0bNmqwjAQTSf4GDFnFTxgwqJp42EymytcEZTLEZ+SgRemvgt41aoASvKgsRRi9sw3UDc0gEnXlx60fW5ODsaMGYM8p0CIAZeTWovnGS78DZgLYAusD6N7MCb371bjSoLJFnmFJvSasLCktfideYuqR61aQLWAaoGaY4EaDyXfUUkwx0MXu5/1kJE9asEa0qRsdQuApWMeQ1iQP8tPcHF2AjWTUXgeRqORgYOzQY9R81ZDU5BRAiU6rRZ6rQYKx4EqZBSOBw8FF1OyMGj8tAqhRCnMQdd7WmPcwCdZEq1Oq4Fep2OhJ6toY7ojNLbtPYL3ftxdJl+CQk66C3vAWfMhBjaE6BNaY3VKyEbUb+iB1xYit9B8RSvCmnODq2eqWkC1gGqBO8kCKpSU6JSQNPtRFqq5EkwoxXXF2H4IC/RFbFoOhk1+CwZ3T2hS/8HkKVPQsmEdOOm1GDXvsxIooeqPr3/dhjWbtkBjzIHoEwZNRixTdKWcElHvzgTXrgzfMCjp0ApjBz3JGvjN/WQ9tu09wEI37Vq1xNQR/SDaRGw9dAqzN2wugRLy1OhiD4Iz58AW2ACSTxjLMampOiV0ExLUPTxpETJy1Xbyd9JDST1W1QKqBWquBWoElAQGBaJ///7lckpW/LIb35dACUAZpLrE4+Dz0+xgEtyoZGU0CQ+EswBYcjNw9NxFcAYX8CnnMHz0S3iwYysGJS/M+wxCkafEbLViwy9bsPrnrdAYsyD6hENDia4BdVkSrOziyaTprwUl5GV56Z3lOHv+PDiNBnpPf7T0FWDxjUJmTi4upGaz4+MkSmo9DM6cC9G/HkRfO5DQICiZ9FR3dG5aPqfktQmvoX37dtU2p4TOf9FXm/Dl1kNqBU7NfcapZ65aQLXAHWSBag8lpFOye/duJpZWepCeiMXFH+ZAkpQvVQ5MZbYMTIo8JkXlwhSi4Wwm1iOH12gga53glpeAFYsXwNXZiZX9jpq7Gs62fBa+ISj59tdt+PzXbWU8JQVetaFPPg3JyQMWNz/oks7CFhjNgEXyCIJgzi/xlNihZBlOnT3HvlNy9oYm6QzEqLaAIjKRNq6o7Jek5amyh0qDL+uqcOBEM5yTTkCwGcsuSw4s9DRs2NBqW31DJ7z14ClM/Og7Zit1qBZQLaBaQLXA7W2Bag8lpFOydes2pr565aCqDMUnDDYmkFaRIBmBCemYkBoqB85mhpCfZtck0TnjrRH90Lh+Habi+vOvf+KDH7ehYYhvSU6JyWSB2WqxlyJTBYgsMQXZjV9/hcDoxuh8T1vweZmQXb3tHX91zlj/wyZ0ad8SYwc+wfa7Zc9B/H3oOHhBgKJ3hZgWhx3ZOmg4xe4hSTjCypBJo6QskACcaLGXBRfmVJjsSeGN6qpTUnytkzNy8MTUZZBUZdfb+0mkHp1qAdUCqgVI+NImYmKvpuCU0hrs1cQ0BCIzpr+JrKwsNGnSpIz6Kv3gHz5+AmePH4PkHQpbECm7lhqUNBp/mEm3y54hsAbVZz/yBCUSBDx0Twu8+NyTsEkSUjKyMe6tRTCKMhqE+GHx9PEwmspX3zATKwqWrVmPS4UKZo8eUAYWZElE3xenonXDOnjjpechSTILO9CxsqEo7M+fbdqBzzcfgIFCNiYK2URD9KtdXjgt9iBkUx7a39MRtUNDypwe6ZT8+uuv6NPnkWrtKaHE4EenLEF2YVlF22qyxNXTUC2gWkC1QLWyQLWHEtIpqbAkWCNgxc87sfHL1eDz0lhiqC2wXrmLq7u4Hzx5MbxC2A8/zY2MjMTCCcNYvxvyYLw8eRrO54jgeB4Rvm6YMHIQLIUFgFbH8lTIQ+Lu7g5/Hy/mNKGS4GXf/IbZo58uAyWSJOLJcTNgyUrG0FEv4rFOLaCQxD2FHhSFbUtgQ2GdpctX4peNP0AKqF8EJKW6Gisy9Bf+Bmc1otAzHBPGjkaXpnXKnBvplIwfPx7t21XvnBI66cf+9wGSMnOr1Y2rnoxqAdUCqgWqowVqLpSU6JQcgz7uEEtuZWBCAmqlXf08D13MPvYDbwtvCb0xC/OnT0ConzcEnsO6P//Gmk9XAp5BrLSYK8xFoVsA60djDW0G3pQLoTATXrXrY8XkEXBzcUJschpW/rAZC8YNZGADEFDwkCQbHhwxGUp+BnJrNcN9niZo/cMAcyErJ76vXQt0aNaQgcnO7dsxZ+0mSL7kISkFJAAM53YAohmiXzQKvUIx+anuNVKnpPiGnfbR1/hp7yk1r6Q6PsHUc1ItUBULqDllVbGSw3Po14slPtzA8LjZJuH1h5tX3/DNVT0lRVBi1ynhoEs4Cj4vFZIXhXIoh6S0aJkCXdwhmHzrYNxD7fBg9/tZjkpqejqGzv8KmsQTrLyXoIRk4kUSRUs8CVtIE/Z3CgG5hURhyYSh8HBzsYunvfEuZK8g6JLPsXwQoUjRlcnSm3JgiWgD3fldEP0iWb6JzAuIjIrG8snDYbWJ2Lb3EOb8uLekJQ+tC5ZjErMXnM1YFNKJqNE6JcV3WGpWDlIycigryOGbTt1AtYBqgTvbAvSszs5VPaU34yrSryQVejgZnG7Y7umlOzX+fA2HEmZOBbpLJ+29brwoh6TB5W681IQv9hDu6dEbE55+gMGHTZTwyviJiDGEQZ98kpX3Mk+JMQ8W90BoCVTCmjJ1VjuU1MGS156Hh2sRlFxV0TUfKMyGMbwVDP/sghJUF4IpFzLHIyIqGssmDbNDyb5jmPPDzqJ+PVRlY2HgxFnyi6pwarOzqsk6JTfsLlF3pFpAtcAdawFREpGZmXXHHv/tfODkIHF3c4MzCYrewLF169bqDSU+Pj7o27dvmURXQeCxevNB/Lz35GVTUhO+pJMQclMgeYeUCeX4Zf+DeW9Ph7eHG3vf/uinbfjus48gRbZioRpWzisIqOVuwJOP9YGcm459F9Ox8+AxaAoz4R4ajaWThlUKJVRJ06B2LdzXvSd0hRlYu/UQkhLioPAa1Imue9lTsu8o5vywi0EJZ7PYq3DM+cyzIvpflp4ngBn76H3o1DD8cqdj6umj12H6tOm45567q7VOyQ28T9RdqRZQLXAHWkAURaRnZN6BR377HzJ5NShf0tXF+YYe7JYtW6ovlFBJ8LZt28sAid0xokDxDII19C46+VJgIkOXdAp8ThGY1GoIWRQxc8D9aH1XA5aYSr1n1vy2G0JeKkSvEAi5yRBcPLHzZAyC3bSs+sZktiAhKQXfb/4bnMWIgNBw9O3SHrzAIyE1E6PemH1VmfluJDM/qB+rvKFy4H1HT7KS4maNG6Jjc3tOyY4Dx/HudztZU0BSouXMeQxIbP51mKS9fZCOiQUa+tyYU27R0M1a3UuCb+idou5MtYBqgTvOAiqU3LxLpkKJg7alWGKxTolMVTBXDCao5RkESzkwUVj4hXlMfMKYNPzSF/shLMiX5fMQLLDOsyzLh4CGg8Ggw8g5q2BNu4TF019lGSnF5bwslVVRmKIsz3PYd/wcZixaCVTQJRjGXLRqFI3p44az+fbvsudCkIAb7Yc8MsvW/oAfD16APoGUXPOZRoktILoUkNhzTLTxh6EUZpeHMrY/WYUSB9eUOl21gGqBO8sCKpTcvOulQomDtrXrlMyA2WxB23ZtrwjfCNixG82FjAAAIABJREFUey+O7NsD2SPQ3oSvzKDk1yMs+dVS524sHz8YYUF+ZX/ci0p1CU6c9HqMmrsK5w7uQdu7O+J/zz8GjmDCzixF/+dw8p84TJkxC4qLd4Uy8zwBRl46+g0ajoHd2xY7PC7n3XIc1v2xB59+9hl0rh7QJJ8pCtnUKVuFo0jQxx6AVJCLHg88iHrRkWXOTqPRYN1X6/DAA73U8I2D60qdrlpAtcCdYwEVSm7etVKhxEHbEpRcs/rml13Y+NUXEHISKwYTqsqJ2QcxuBFa+GqgCwgHQYPCC1AEHYScZNj8IqHJigPn6oNjFy7BmJ4Eq0cgGuiN8KrXHLCYIFjyIbn5ATkp2JtqhZB4ErKzF+RSDfmEIpl5Vq1jykFecDPc7ZoPQ1AkOEsBwAlQDG6wplzAjgwBbjkXAa0zIFlYYmuZsmCOg/4fChvlo8CnDl4bMwxdKuh9U1N0ShxcNup01QKqBaqRBVQouXkXU4USB21bKZT8vBPf7TzKyncJTChZ1RbSuMy3aFMvQPIMgpB6Dja/KAiFWQxKZJ0TdOkX0KBjL2izEwAXb5xNzoA5IwWiZy0EFCYg6K72gMUIzpoP2dWfqcFSoz8h5xKgc0GmYkD84Z1o2LYT9KYsyE6erL8OT5oo/lHQpJyF5BYAzlqIs3FJKNS6Q5tyDrbaLaBJPcv2IWv0kN39ytSJ6y/sYSEdKm02ugVhcv+arVPi4LJRp6sWUC1QjSygQsnNu5gqlDho26pByREWX9Emn4KQfckOJqwJn31oU/+B5FkLmrTzrKqFL8xiXgu9qxveHjUA0RFhLM/DyaDH6HmrceHIftg8g/BoQz8MHzqkwp47tF+K/Ow4GccqYDasXAgvD4+ibyyRoyk5BhJYmzRrLk7lgkGJNbwZNKnniqBEB9nd3w4lsgT9xQPgLHmwBTZgFURqSbCDi0adrlpAtUC1soAKJTfvcqpQ4qBtqw4lRQCSfKYUmDS6KpTInID7mjXA9FdGoNBoZD1qnA06vDDvs1JQ4o/hQwdDFCXodFrYc1U5JhtPZbo0dpyKxYxpM7Dho4Xw8vRgSa06rZbloFAFjVWUWTIqpaVMmjXv2lAiWqGnXjjGPNhq1WdaKzRUKHFw0ajTVQuoFqhWFlCh5OZdThVKHLRtcaKrq5sbHn744bKJrjyPr3adwG8Hz5bZq5bAJCuBeUdswY0q9JQonAA/X1809NXjvq7d0aJBVHkoaeSPEUOHMGnzb3/8GSczrRDy0+EbWR+De7RnoLHzdBymT52Or1e+D28vT9Y4cOU3m1gJsck7DM+0i2Z9diRZweS35uFkjlLeU6LVQ3bygJ6VBRc15/MNLwnnWEUJI3q1w931yjbko0TX9957D/d26qQmujq4rtTpqgVUC9w5FlCh5OZdKxVKHLRtcUnw5s1bYLPZym0teAVBjmhZ7t+1yachZF1iUMJbjOXDN5RTonUCn3IOQ0eNwcP3toGTXlvGU3JfLR0eefxJaDhg1WdrcCCbhyYjFj37PIYX+3aBrADfbD+M5YsX4a2pE+HhpENqZg7mfroevDEbOQGN8OPUwXB1cYXFZsPIKW8jAy7loETR6CHkJYPPS2dhJ8kjsEzSKym94sIByIXZ5c6TOg6PHDWiWncJdnDJqNNVC6gWqGYWUKHk5l1QFUoctG0xlFQonlZcqevqC2t48zJ7phwOXeIJKE6u4ESR5ZmUySmpBEqo9w0fdxQFQQ1ZOMXZlg/FLwJUYTN/1jREBftCKwgY/PbHSD+5D/me4eDTL0DxCoazbGZCZw079cLbQx9hx7X7+D+YvXQlZBffCqBEByHbnqRLCbmlq3A4yQpd7CGAKoYqsJ0qnubgglKnqxZQLXDHWUCFkpt3yVQocdC2xeEbrVaHrt26lgnfaAQBG3/5FTu3bWGaIZawFkV9ZOxfQqW/fH46U3u9Hii5siGf6BOOKG0+5s2cBo3AISMtFYPmfQlt8jnYAupAU9SQj5UcF2Zj3Msv4/6W9Rk6zf/yZ/y5dRs4N78KoYS0VGwhTQFFumwhSnqN2QvRWID+zz6DZk3sOTLFQ6fTYfHixeh6//1q+MbBdaVOVy2gWuDOscB/ASVMOBOAVKQWznH0N7lKzXRJYFORlQpfJGm/xWKct8MVUKHEwatwZaIrGbB4aAQeKzbuxE9frYGQl8K8EFTVUtx2lzflgS/IuGFQYvUKRd9mIRg5+FlWkfPDTxuxYttZ6FLPl4MSKT8TP36+EhxkWCwWDHn9XRSYLJCdva8BJU0ulwXLCvQxf4OzGlHgXx8TRw1Gl2bRZaxnMOgx/tUJaNeurQolALb/sQXeTduhsf+NbSzl4JK9I6fHxMTgjz/+ZInaNApFINHEo7aLjNhCHrWcZKRbePjp7P/318tItvAIMtDfOXhpgTwRMPAAYbXAHt9AoEFBkomHlqf7VoFF4iBwYH83iTzcdAoKbBycNQqMIgcnjYIcC8e+z0kLnM+zf7eTBrhYwKOWQUa8kUc9dxmn83hEusiIM/IIdabjFFDPTUJsIQd/gwJXDRBTwMOPHSMPX52MFDOPCGcZF4u2oWOjc0gy2/dB3xHhKiO+kEewk/3fyQZ0zDTMZjOGDBkMV1fXO/I636kHfauhhFqJnNz1F+ZfcMYXA9vDLAM/rFoPsUVHPNYkgIXurzqMmZiy5k+8OLAfggxlZ3E8j0O7/sDX2aF49+H6EKXyKuW3+hqpUOKgxatafWOXlE+G7OYHK3kciHJvMJSYPWph0dhnULd2CKvWGfDyVBQYfKAj3ZFSnhKSmW8UGYL3poyDLEvYsvsg5q9eD07QVA1KmIdkDzirieWYGJ19Mbl/D3RpVvcKKDFAFU+7bJIPFn2IyAf7oVdUcWm2g4utBk/fs2cPJk2cXAQlCmQnL9hCm0IbfwSW8ObQJZ+G6BMGTWY8yGOoSb8IW2BdlkTO/p6XDMnFB7wxB7LOGbwiQ+E41urBRh5MEg9UAEXvzDp3cxYTEx/k8+me9WcvD3LR9qJ3iL13VX4azPU6Q5d4EpwpB5aoDqBcMVvoXTCc2Qpzgy7QxeyBNbwVdPGHYa3dGvpz22Cp3Qa65FMsr8tSpwM0af9A8olg4VtryF3QXdwHa2Qb6BKOwhrcBNqkU7DVaghd/CFYIttDf+FvWGu3gi7xOGyB9aC7uB+cbK+2y8/Px8+/bERAQEANXi23/tSrBiUctFoNywG0UsiekQMHnU4DyWaDVAQSgkYDXpFgK/oHjhdg0PKsStJqk+zeDY6DKT8XKRYeUb6urHv8J+9+AFunhzCiXWgRlHDQaDXQ8oDNJkIsJpWCVAyYsx6zJ45FHU+BeoGAihXYbnkeOzatxwcZ0fh6YHPYRDuUUG6gTitAlmTWvf5azHOjra9CiYMWrSqU0G7p4cXnJrGHHEnO8+aCG+opCanXBPNfGQydVoPYlAyMmfpuhQ35qEvwmGceRfdO7aHVCJj2wRrsOXgYvEZbCZTcBYhmu04Jia+xpNcgliSrQknlC2fp4g8R+UA/9FShpHJjXTEjPj4eA58bVOIpUXRO7Adad+kYrMGNGQxIPuEQMuNZLylK+KY+TXYoCWOeSoISgcGFFzjRBoXjoaUf9vAW4MwF7BsJSsj/TcBNUEIJ3pKbP4SCTMiu3iwXS/IKZZ2+CUos9TqzPxOUWCPtUEINOA1n7VBCIoMEJQRPBBIGBiWtoU05zQDJEtUeGlJa9o2EhrYNuQv6IijRJhxj99hlKDkMS2Q76GL+ho32SUAVWLcMlDg5OeHLtV/Ao0STyGFTqxtchwUqhRKOgzUnER/9sAdJRhnt2rfDQ81CwUsmfLLqezTu/QRa+wogANn26y9IC2iKJ5sHMV2o/bt34/tjiXB288PA3h0R7K5lzVPP7d+Jb9K9MO2BhrApHD59bylsHR/C8HYhhNUw5aTg859340yuiPat2+DRVuEs3IOCVDwzbwNefKw7jh47jRzeA4P7dIS/QWD73bFpA5Zl1MH6IijR8DK2b/8bf51Jhrd/KJ7p1Rae2stdSa7DXA5tokKJQ+YCC5NcU2aeKbqSeBp75EGXeIqBCT3YJK/gG5ZTouRnoG/vBzHsiQeYl+Sz7zdh/S9boFTQkE9vK8SXC6ZDq9XCaDRi0MylsOZk2FVkrxW+qdXI7iGxFJYACXN520QVSoqub1L8JcQX2Io0Y8ouph++/QWd+j+HHpHuDq4ydXpCQgKee3ZgOSghr4Elsq1DUCK5B4C3FF4flBTm2PtJpZ2/gVASC9EvisFN1aGkJbQpZ1nHbl3M3hJPCYVtPv9iDWv1ro5bZ4FrQwkH2HLx0v9W4pFhz6K1r4Qp879Fv+ED0SXMGd+t+xxbtG2x8NG64DQyXnljGXoPHYx7Q11wZu9WvLG9EMuG3YvEw1sx+6w7Ph3WCXqBw4Hff8D7l/yx/vl2sMiloSQUii0fs+avQb1ej6JnuA6T3/oMj495HveFuUHJT0W/mZ/g7o7d0e+euji35098HOOJD1/oAj3PlYESUeGw44e12JAZhMm978LJv3fimyQXLBvWhelh3YqhQomDVi5OdHVydkavnr1QOnWIXF5f7z2Lv46cL7NX3aUTgCxCDKgDPi/thuSU2HLTsGjqK4iuE8WaAw4dNwn5nL5cQz6bWwCaB7rg7ddfYfDy+/a/sei7zdAU9du5JpQE1YfT6c3szVT0CinpFkyuvyFdW6J9dK0y50mdhhcuXIjOne+rISXBElbO/wCrT6QzNd0rhyJ4Y8GM4WgV5OLgKlOnVwwlHaA/vwOW6LuZN6GqnhKCCub50LtAe+mYw54SCuOQd+OqnpKwpjCc2eKAp8RRKNnDks61aRSWratCyW1we1TmKVFEC04nZOOuOsHgNBp8unIZUmp3w5TOtZFwYg+eWJ+AvW8+DjHzPPouPY6Vr/WBpwbIzkhHvs4LEZ566JUkdB/3G5bPfha1nATs//0HLEr0x7oh5aFEEi2IictCnXqh0PHAbx99gMORPTC+Y21I+Sl4eu4GvDvpRYQYFOilPHR7Yy0WTX4eUR66MlAiKEb0Hf0hps56AY09tVCsWXhh2nq8OnU4IvQU6Lz5Q4USB21cXBL811+bYbVay27NcdD4hEKpTcmtlwcnS9CkXYBEZb03CErCfN0xf9Io6PQGnI6Jx6RpbwGuXhV2CR79YHv07NYFer0er0x9C8fSLdCY8yr3lATWhz7xGMwRrcFJl6tweJsJ8vl9kIy55axHYDLqhZE1BEocXDzq9Cpb4JpQUrcjtEmnIXkHQ8hMqDR8w6AkNxWyiwdYiMTB8M01oSTlNCwRbeB04tebByWx+2ELaWL3lKhQUuU1dDMnVgYl9JKSmnARv+48jsOZJsTGXUTLXv0wvWsUxMJ0PDX2Myz+cCLS/1iPdYVRePPRplBkGbLNhF37DmPniQSk20zYc1LEhgVDEOaiuQaUUPgGyEiKx8+7j+FocgGS4mLQpNdTeOP+qBIoeee1MQhzpuRvK558eQVGTxyK9oEu2F4UvtkwsDmQn4JWb3yFMT3bwUVDGTA2/LxxL/pNeBH3B2hVKLmZi+p6901Q8uaMmdi+fTtLRLpykPS74h4IaxiV09q5kpNlexzZI+CaUAKdM7TpFzBo+Cg81Kk1DHotXlrwOWKO7ofFPRCaxJPs4aQU5uLx+9vbQzeygqUbfsUvP3wD3tW7HJTwPqH4fMZoODk5w2ST8fSQEfZ+O8acKkGJLukErOEtWHIUOxebBfrY/ZCtpjLl0MV2IPuMGDlchZLrXWDqdswClUGJ/uJ+2ILqQ8iKh+R97ZySYiiRPANZIqotvOXlnBKdEzibmd2rV8spqRxKWsPpxG9VghJrRFsIGTEQA+pVMXzTFvrYAywnTYWS2+fmuBaUUMVYdsIp9FmwAx9O6o8Ib1d8ueYTxIZ2xszuUazY4NNliyB0HYXkH5ajyaOD8WAdd+ZN//TT1Tjj1Qav96gLVz4dj776GxbNHYzwa0FJ+zDkXjqNIfO24I2JT6ORrzO2rFmJfaFd8cb9dcpBiZ4zo8+EjzFl4lA093O6AkqS0Wb695g7/GG4U4Yu9XDTaVHLzxsu7O83f6ieEgdtzMI302bAw8sTffr0KQMmJLO+bsO3+P2XHyG7BsAaRh4TpUpQQr1v7m5SF68+/5Q99q3RsCMzW6ywWsx4eek3yD6+g0GJOTsNH814BRFBfig0mTFszmqYLhyB7OJZBkqE9ItofHdnvD2sL9vXd3+fwqol8yFRGOk6oISE0/Qx+2A15mPEC2PQrk1Z5VryxMyaOQsdO95TQ0qCFRTk5SPPJrM6/yuHovDw8XKFXmDpZupwwAKVQ8leVtVG1Tck8HetRNfLUBJUlDR6BZRYjKy64aZDiSkX1qj2EFLPVx1KqIIn7iBLplWhxIEFdJOnXgtKeB449Od3mBtfB+uHkYimhDkLliCnYS/M7BbFqm6Sjm7H/47YUHjiEt6f9SwCtDwUSybGvr4aY9+ZiHpOMixpJ/Dg/3Zi5fwh14SSEffUxqG/vsOM8/74a8w9sMgyPp67ALENH8TUrnYoeerdtZg+cRyaeGogZp5Fzzk78cXUgfAxlE10FXgrnh/5Pp55fQzuC3aBLBVi654YtG3bEJpb4ieh9wOF5Ui5ujjf0Ku4ZcsWSp0oJeJxQ3f/3+3sWjolpKi6fOMO/LRhHYTsOMhugbCGNgEnK5V6SghK7m3WAFNeGMgSSUsPSbRhxPwvkHV0O4OSYJ2ExdNehk4jYP/Jc5i6aiMMaecrgJIYjBo5Eg+0vwsknjNwzhfIOvTXdXlKOKsFuot72VtloW80Xhv9fMUlwa+Or0E6JRJWL/kIS09nQFfBkhRlVyyaOgyt1ZwSh2/YqkFJM2hTz0H0jWD319Wqb24fKMmzV9/QMVfqKWkELZUI125p95SoUOLwGrqZG1wzfMNxMKbHov+73+PBuxsjI9eG/LSzEJo+hNm96oCqcTXWNHQZPAfhPR7HhwPbsXw9npOx6dtvsPaCgq5RLrA56/HFhn/w6ZLhqO2iwZ5N32BufAB+Gnk3zDKHD2cthLVzH4y5OxzG9Hi8uPA71G/aCMjJgSYvFtmNe2Nmj7qQ8pLR982P0SyyPkKD3bB190l069cfz7UIYmXyWzeuxftpdfHT0Jbs2DIuHMa4tQfQrl4Y0hMT4N7wbrzSvf5lzaqbaVh6jVehxDELV7X6ht5qmGvZPQhiUD37G901wjcEJc3rRuDZhzrDKhhYCS409p86yWbBnK+3If/UbliCG6NDbR883uNeQGvA9z/9jK1x+XBKPVsOSkjRdcK4MfB2McCYm4NJ3+yBa/wBiH6RjnlKgu+C/p9d4EQzxKCGKHQNUKtvHFs26mwHLVBlKEk+BdE/uvpBSVB9lpTLtE5UKHFw9dz86ZXllJDnzZKfi8QcM/z9fSEac2HVuCDATcei+hynIPFSKjSePvB3LVVvK0tITc+CWTAg3M8ZcZfyUKuWF3Q8B2N+LjJsGoR5O7N9ZKdnQXFxg7ezllWpmQvzkZBtgr+vDwRTDgo1rghw1UGRRSSk5yLA253tW3ByRS2vy8n3hfm5yJT0CPcyFB2bfV+J2UY4u7gg0Mv1lgEJXTkVShxcv1WFElqU2qQzEHIuwRrRBkJeWgmUWC1WiJ5BRe7YaFYZAI2WLRYu8Qws4S2gxBxkmiBUtiuYcqENjIRz6hkUBDSAVJANrTELsn8kDFlxsPjXBU8dfd18wfvUYjLzBd61IaRfgOxZC4I5n+1DqduBCTHZ/CIhFGbD2dWVdQPWpsWwChtNRgxTweS0BjCZ+cD6oJwS0ScCuot7INaiKpxgtSS4CmvGWpCNHQf+QUTTJoj0ukJGsQrb1/QpjkCJjbwO6TFMMLAinZIynhK2jhsBor2ZJumfUAftWxO+qaKnJPkME0nTJhxhzw4VSm6/u6FSKLkph8zBoNPAYrXdokDKTTmJSneqQkmlJio7ocpQQptxHFN2FH0jIeSnMyjRFmTgzVdHwuDkwkIh1JGXUySkp6dj7oY/IcYdR1jbbhj9UAcIWj3bB7n2/j51EV99ugITJr+O8EBfrFq1GvuJZTJj0eXBR/FIm3o4deYsPvjzKFyz4zFp/Fi46njMW/M9khKTIZhzmIgT6Y7I/lEY2bMN2rRqaV/csgiF10KAjM++/gl/HY+BcAWUkAgVaSSoOiVXXzCKbMXZsxfw+/a9+PNsErRuoZj7Sj9EeFQU3HFw4dWw6Q5BSa1G0KRdhOgXXgUo2QsxoG7Jmx+DEvJK8jxkg2eF4mnXn+jagpUKk+gbiazx5ipCCVXZBNWDNu6wCiW36bq/9VDCQTKmY8bi3/Hya8/Biysb4r9NzXRdh6VCiYNmKw0lTz/9dJlEV1JLXb5xJ77dcdi+V6YgeZKJphVDia4wA2sWzISzXlemWR+5307GJGLmjOlYtWIJ9PR5qUGff7j6S3Tu3BmNokLx1nsLsPmSCdrMOATd1R7LXx4AyWrF49NXoEuUN8YNew6nYuIxYeEqVmnAkyx2EZQENWqNxeOfB/VTsLL8FYXJClNDwezsLDw/azmUrMQynhKIFsgeAexhTjkvUwb0VHNKyHKyhMyMdOw9eBgf/XwAZr0eaWkmLJk1Dh3CVXl5B2+vkumOQglTO63VCFpKIr1C0bWsp6QiKDFB0TtBEQw3FEps4c1hOP0nzNEdob10Ary1sPKcEgrbUJuI4IYqlFzv4rkF21UFSor7NrE3P6rKvCLFkqfkaqbFyj4s4/2gz9j84v+Dg1iQhCETv8K8JRPhx1lZyKbMPosa9pG6PJUkl/6MHQt9R1HzPfuhXFYdsX9e/jjZsXEKFIVjApHyLUgTVaHEwQVsLwl+EwcOHARJPJcBB+pFAT3yAhqWgpITkLxCykGJi5MBX361AYlmAZG+Lnj84R4wma0Y/9okLF28kLnoVn+9EVn5RvTo2AbNGkRhz6Hj8PT2RpM64SVQosuMY9LT8wb2QONGDbFow294qG1jRIQFY/FnG7Dx7+PQiqZyUDJv7HNsgQ2d/TErQ27cqQcmDujFPDbD3l5RAZSYIXsEsoXLmfPhnXkO+itKxGhhZ2ZmYvCQQTWkJFjB2uVLMWtnCrp1aofRfToh2t8NEyYtxKAJo9DIR+/g6lKnF1vAYSi5dBS2kLvsUOJdVmb+9oCS4+CtxipCyVnYghupUHIb3w6VJbqaMmLxyLJdmNM9Ep9tPwmfiEYY83BbuOuK6vQUKzb9/Du+O5qCwLAIjHr0XtRytde3cIoNW//chq8OxqFWRF2MeqQDfA2aMlASJJgwb/4quLXvhqHtwlmzycKMS/jom83Yn25Dz/vuRf8OUazvDqHPsQP7sG7nWVzMK0RKgYiQkDDMHd4bfgYBloJMbPhpK7bG5qNDh3YYeG891sCSyCYr6SLWbPwbJ/JkPNytC3o3DbrpevMqlDi48EuLp9ls9rh06aHTaiG4+zJBJRr0BlcRlLg6O+OViVNwyuKCYI0Vy2e/AdpfMZRkZOdh1LS5yLOIeKRjS7w06Ens2HsIXj4+5aDE6h+NZtoszH57Jishpm7F+YUmvDBxGvJ0XuDN+SVQYojZA9E/komngdfAqveAJuUsmnXtjTcHP4y09IxrQEkQOGsB9DEHYDUXgm7MKwd5XGqOeJqCzz5Ygnf+TsOo/o/gmc53wdtZh/ETF2Dway+oUOLgvVV6esW9b4oUXet2hP4ilQQ3gzaZmtc1gpagJKw5y6eiBnqle9/cMVByiRrukafkjAol/2Lt3IpNK4WStAtoMnEdvpg1Fu1DXfHDF59hs9IA7z/dmtyr2Pn951intMaSxxrgyG8/YEWiF5YM7sRC6Ju/W4u11sb4qF9TnNv1CxZd8MT7z3WAmJfIPCXzl0/G0TVL8ZXYBB8OasskJzhbLsbO/BQDxozGPUEavPraAtw7/Hn0ivJG4vGdeO3XPHw56UEItkIMf2UJhrw+Gq19DeClfLw2czXa9H8GTzRwx5rF7+NioyfweudQ8NYMDJ22ASNeHYJWHiImvrESQ/73EqKpXdRNNLIKJQ4atzh84+Prg8cee6yMi4zUTL9Y/x1+/X49ZBdfJjrGGodV4CkhKJkybQbOGJ1Qz0eHtye+BJPZchlKcvIwevq8IihphTHPPX5VKKEYuVPKaXy5cjELwZDH4pvNe/HJqtWQ3QNgzcuCYMqGObI9DOd2QF+7CThjNiBo4OYXBNfcRDS4+368/GR3pGekY9hbFXtKFIMbS7qzmI0YPfYV3NO2vE7JtKnTcPfdHWqITgk9X2QUFOTg7527sfCX/SjU+UDJLcDS2a+gsZ+a4Org7VUyPTc3F4/2sevr0LA35LtBUOIfDUWrA5W5sy7BJAR408M3lXtKNEmnIBKUJJ28OpRQl+ALe0p63/j6+uLTVZ/AxUVtZXC9a+16tqsUSlIvoO2cLTg2dygLm0hpZ/HEJ0ewakI/uAuAzWIG5+QGL/KAXDqErivPYv2ER+Ek52LcxOV46Z3XEaWll14ZZqsMvU7LPCXPT16H0c82x6ythVg3/kE480VhH0WB0WSFp7c7nHUabFqxELtqdcOkrnXw1/dr8bvQHPMejIYVHL5eMB9Sj4HoV98H6f8cwqvrL2L19P7QyhJs6afRe9lxrJvUFy7WNDwzYx0Gj3gWPev6wWo2Q+L4CjWZrseGV9tGhRIHrXnNRFeNgBUbd+LHb7+DNv08LOEtIeSnQfKsIKfEoGfN8SQZ0Os00Ol0MJosGPfqa/h4+WKkOwglQuIJPNTnMQx7rAd4KBj23ioknTqA9t0ewsiH7gZpnSiCHlpOwoh3VsKSk8Yqe8Y99wTuadEQ4ATWQfj4ydN4Y+U34HKSy+WUaPJTweemoMC/ISaOeg6dm9YtYz2DwYDx48ejfbt2NQZKShtAshgRk3gJX2/chj9PXkJ4/RaYNeyULnUpAAAgAElEQVQB1KKSP3U4ZAF66Hfv1uMylGgNsES0ZdVjlmt5ShJP2BPLS3UJLucpYVCiB2c13zwooR47oU3tOSV1OzF5+2uGbyJa22EkqOE1oYQ0WXSx++35AYqC8PBwrPhwOWshoY5bZ4GqQEm7OVtwZM5QUMcYwZiIx2b+hjnTBqG2kwCxIBPLvtmM2CwjCk0FOC4G4NfXn4CT6RKeGrMBn3w5Ae4Wa+msD4gFyRg8fiUydTwmTnoFXYKdIBXleJBg24UTR/H59pNIM0lITYhHs4f6442u0Uj95xBeXnsW8155FC6FKRj49kbMmTEUke4GnP77N4zZ8A+6twhmot2CtQCfnMjDrneHw0fP4dK5E3j7293IMPJ4sk8PPNkqDBKpv93EoUKJg8atUvXNrqP23hyu9tbpFUKJXgdRkqCwrCTAZDLhnS9+waWD2/HlpyuQnp3rkKeEoCSiWTssfHUwMtIzMHLROlgTTuO+hx7DhH5dWTM+cro56XXo/cq7MGenMih5+bkn0LFlYxY/JE9PbGwcXl70OZCdVB5K8lIhufrC6OKn6pRUsm5yM9Owa/951GnVHHV9b6wyoYNL9o6cTqHMHt17XoYSjR7WyLbQxexjDfkqDN+EtrDLyIc0uYVQcgaWiFZXyMy3YFVA1KfGcGYzzPU7Qxt36NpQUuRVZaGoa3hKGJRc3M/uZRVK/rulXSUombsFR98bai8kyI9H3/nbsXTKMwjgCzF1xgo0fnIAHoz2AZdyAo98EYNvJz0OF1s6ho5bjdkrJsNftrLEVA3PQZQUu6dk0jq88kJHvLb2HNZOfQo+Wo4pgGdePIKRHx/B7JcfQ5iHAVs/X4n9RTLz4CT8sO5r7CxwQZSPG9q0boFmQa5QOAH/7PsTr/9ViNlDO0BmytQce0Gu5e3GBDdJEFSympGUlIBpC77EAy+MRd86rkyV9mYNFUoctGyVoGTnEQiFWawy42pQ4urshJnvzMF5ixMTurHJCjKMEnwtKfji4+uDkshm7bHg1UHISE/HyEXrYbt0Go3adUafdg0h26xMXM1gzcfbX/4GW246FF4DF99AuOQkoOE93fBqv25Iz8i4SvjGAk1+OkuqJTXByf17VFx9U6M8JTI2ff0rfNt3QutgVwdXkjr9WhaoEEqi2kMbuw/WyPZXh5KLe2ANbQpNTgokFy/7/VfUkI/k6EmVmMTWynlKdE6sWo4vzILk5mfvKuzqDc6Yg6uXBLeH7tIxmKPvrgRKukAbd/DqUEIh0fCWTBPoWlBCTT2psohaPahQ8t/eP5VCSdoFtJj+E/54bzTC3fU4t+dPTPvbjFUvPcS8Jr1eWIv1X7wGL0nEyV2/Y+Rfufh5yuNw50W8//5S+HQfhGcbeyEn7jhWHbFg1MMtoeTbc0oWLJ2Ig1+txE/Wupj3TDsYyMO9YyMmHXXF5pc7w2QqxPvzliK/xSOsIR8vGzFtzicQ6rVAh+gg1A30RZCPG0sMsaRfwPAPtmP2pEEIceaRm3Qem5P16N0iFLbcFHz651k8/eh98NQoWPPBfGS0fhZjW/uxnms3a6hQ4qBlqw4lmSzf4OpQ4ozxk1/HKbMLBMrv4AXIWid4GZNuGJSIiWdhdfWDnJ8DzpTD3jT153dBCGnAEl/JUyI7e1cx0bUYSqJhlnkVSti6kTBr0nxEP/s8+jXydnAlqdMdhRLS+9DH7rOHceL2l090JU8JQUl4C2iykyE5ezgEJZxkA2cprDqURLSDLuEozPU6/nsoqd0KusTjV4eSkCbQpMdA9AmHPmavCiX/8e1TKZSkXkCHd37GqBZh0LrosPdUCvo//Sg6R3oCioQf1q7DHzmuaOHDw+DE4ZMTFnw7sS/cBA75yefx0kc70KpRMM7HJOGBPr3RPdoHtvwkDJm0DnMXv4ZgoQATZy5D8H29MfKeKNiyEzFl+U8IrBMFJ7MZQs5FZDd8AP/rVgepMSfx/qZ/0Pu+eog5E4Otpy+iQZtueKlrNAv17922GasOpKFpbU8cO5+Ggc/2RRt6yZKtWLvhJxzL0yLURcaBFGDBS4/CXbh5QEKXVYUSBxe3HUqmo1ZwMAYM6A+5FDFqinJKSKdEKPx3UJKVQ9U385BjtuKJLu0xvP8j2LnvcEn1zax352Nzghm6rFjmJtYknkBU8w5lPCUEJZJ7YJnqGxJP863XAhOffgDkrBu7ZD10yWfQrFtvzBzS+xrVN1dAyYCeuL9Z2ZwSimtPGD+hRvW+mf36XJha3Yf7aruXW0mKokGzBhHwdrI3V1RH1S1QkafEDiV7YYloVzmUZCZcDp9W0VPCSSI4S8FtCSXUEVlD5f++ESqUVH0Z3bSZVYGStnO24sTcwcgvtEBn0EMvcCj+uSAdkkKjCRB0cNFxyLeIcNZr7UmkpDcii8gx2uDkZCjaTmF5RCaLFQaDns1TJBsKbYCLQQvaH2QJuSYrXJydAZsZIqeBs5OAL5atQm7znnipbRConUnexb3o/2k81v6vL5w4mYVpRKsV+RYJbs5OEEiXpMhy9JnZZGbecQ8XA3vRvtlDhRIHLVxcErx9+45yYjjMpWrwgDWyzfVDSWES1n66AqIkIyMrGzZRhI+XF3RaAfuPnoK7pyfqhQcjKzsbFlFmarAUhqEH6juf/YiF44eUhG+uBiXBjdti4SsDwWs0SMvMAb0hag1O8HJ3RWZWZqXhG0gStLH7wYmWctajH5MRI4fXEJ0SCXPeeAfrcnQVJrNKsgtmvfIMmgeoOSUO3masPP7KnJIyUBJ/CNbgJmVLgos9JbVbQZt8BqJXKISC9CqHb25XKNElHGEvHlpqOqhCiaNL6abMrxRK0i6gy/xt2P3OEJbo+l8NjuORFnMMr364GRERIXBx4nD8dAqGj3oG94a5lUDSf3V8FX2vCiUOXo3SUFLhplT+5REEybMWk2+/HL7JgOThD1J0Xbv4Hbi7OGPshEk4aXIuE76htuYjXhyH3p1al1Lc45CbX4DRr7yG6dOnok5wQKmvLhLj4YAx73yIJZOGMSgZOv9L2Io9JaY88ObcEkVXl9qN8MH4wfD18bF/R7HaHzgcOnIMb3z0Dbjciqpv0mHziwI9JDlrYYWnTz8mw0cMqzFQ8s6UBajzzBA80VAN3zh4K11z+jWhJLI9dHGHYAtufMdDCSXlUuIq6RpdLXyjQsmNXFk3Zl9VUXQtEki9MV/4b/ZiF2WFJJN+LCDwAgOl/w6Vrn0yKpQ4eLEJSmZMn4GdO3dddUvZxRuiXxRImp1BCemUZMZD9K8DbW4iOrdrBY2rN/Zu/hmZziHQFKSzHjiy1gBt2nlYQpuha7gr9F7+zGXHi2YcTMpH2pEdaNezDzx0PGA1Qnb2gpCbxMR4IOix6+wltG/dAta0eGxLKATSLjBA4giOcpIYlJB4mtU3ErVdgEb16kDWu0HIT4XoGQqtMQNbDhxHIWdgjQRtgQ2gSzoJyScciiRCk5sEm380+0GgjsEVDavVitGjX0D/Af0dtOydOF3C8jkfI+yRJ/BAXa878QRu22OuFEpiD0AMbsTyoUrE08p5SkIczCm59eGbyqGkNctbUT0lt9dSrQqU3F5HfOccjQol13GtPv30U3y2eg0TKavQ/aTRwRrdCULGRXsCq8EdQk4iawSmSTkHq6svoDVAl3mRgYomOxGSuz8TceILMiAG1Qcffww2vwjwpjym2AcPfybEZg5uDCE7CZBESN4h0MYfBk/Jee7+4F29YXHzhy75HOSgutBkJUB29mAaJKTbYCXFy/jDTFCNIEMxFdj3kXQatlr1wednQCOaIHsEMYiRvMPA5ySyuKfk5gtN2j8QA6Ohv7DXDkIVDIKSd2a/jY4dO16HZe+8TcxGE3i9ATqh4rVw553R7XHElUPJftgofJNKzesa2hVdr4QS6oZN3bmpND83FZVV39zy8E3KKVhDmkJ/Yc9VPSW28JbQkuYJdQ1Wwze3x+IEmJp1ekbmbXM81elAVCi5jqt58eJFPPvMQOh0VxHFoqZ19e6DNvUcRK8QlmhKP+Kykyc0GTGwko5CTjLL5ZDpgZl1CaJfBIMThQCAugmTuqN/JPiCosocZ3dok8/CGnoXhCwCBYFphlBJIoVSRJ8IQKNl8XNNagwkbxJsS4NscIWicYImK56pRAppF6BoDVD0ruxzyuYn2FCcvSA7ubNkOpEe5rnJkPWugKBlXh5WZplxEYrWGdrkE/bOTRWMoKBALF+xHG5ubtdh2TttEwWZGdlw9vSCE+sDZG9cVcyqqUnJ0Hn7w8vAOkmowwELVAlKQptBQ/cY5VtUACXU1VpDMOLqfRtDSTO7IFxF4Zv4Iul8OjdSelWhxIEVdHOnqlBy8+yrQsl12FaWZSxZsgTffP0tExyraLCQh9YA2UDhEUq2CwSfn8Z+5MmrQZ1ARe9QcDYLOJsRsqsvNBlxEAPqgLMY2Vz6XEMeC1cfcKR5QiqrwQ2gSY+DotFBdnKDNuUsqxgQfSKZbDz1/SBQIUhhMCSL7A2RupSKAdHs+3hjJksCpH1TqImytoXcFFiDGzMoIS+OrNUzrQbWcTWbIEjL5mqoBbspt8JzJrtMnfYGunTpch1WvRM3kTBvwWrc/cwzaOenQ8qprVicEo23ugSzk1m+5CNEPNAPPSLLV+bciWd7K4+5qlDC+sQQlFA57RWeEjuUJDN4v6WeklDqyXOaeXLs4mkV6ZREsxcPa1iLq0NJwjHm3WQ5JSqU3MrlV+l3qVBSqYmue4IKJddpOjLc6BfG4NSpU6AmdOWGIsNS525o8tLsIRTRxsIsNu8QaNIuQnFyh2xwgSY3hXlGOFM+q2Yhz4o2/SIUZ3fmqSAgkLyCmagTJyuw+YTa8zzc/ACNnn3O56WClB6pGySJmxGAyK5+9tIycwFEz0BoMmKhEBB5hzHwIA8NOybmZQmDJuUfyAZnKC5Fb5Vuvux4YbOwEA+FjAiytEnkJSk/CEiefe5ZPP/8kOu06J24mYT35nyMewYOQgd/HZKO/YE5yQ2woEcIO5mliz9E5AP90DPK4048uf/0mKsMJdSQj6CEVFArgBLqgC16hzPovmXhG4ISdjwkM38VKKH8sqSTsIa3qhhKghpCd+moXVRNhZL/dC1W9OUqlNy8S6JCyb+07ejRL+LkiRMVgomic2EVAhRe4Ww2SO4+TNSJeVBcvBhMKHoXu5IkeSV8w8AZ8xjIUDiHN+awRFcWVslOhOgRwGCGYsySZwjbjsIsDEr86oCTrbD5RkGTeRFgnhRPlstCnhnwWhbCobbunM0E3lzIqoHoDZJghcBEmx7DBNygc2YN+9gx2qzsz6Jvbegv7GZelSsH3aDPDSQgef6qeTb/0sy36eYEJZ+g46BBaO+nRfLxP/Fecn0s6G6HkmWLP2SeEhVKHL98tKZ69XwAlFhOgxLBS0qCqfomdj9szCNxp0JJlN1TUiGUnGI5JAxKalOi69U9JRERtbFs+TK1943jS+xfbaFCyb8y3zU3VqHkX9qWHppz58zDjz/+WP7BQEDh5s9+8FkVjTnP7qGQZHu+h5sPFHAMPhQXHyiimcXACQBI9U9gvWb8wElWlvBKHhPyXGjo3wk0JBuEvHTw+SnMVSzkE9iEM+8IgYfk5Mm+k1MU5oERsi+BE62QvGox+WzKgiDwEHJSABLQocaBBZS8xbFcFPpOAhYKE+mp34ZkLWcts9mM11+fjAcefLCGAQmZQsKctxcjK/Iu1HEVkJt0Fn/mBeCx+p7MTtu27sezo4ejW4QavnH0NqMH0xOPP4nMzEy2rq4JJcWddUOa2RVdi3RKKHxDnhKbbyQ0OcnMI3ktmfkbluhaiadEm3bB7t25dKRCKNGknIFIUBJ/uFIoadr0LsxfML9ib62jRlfnV9kCKpRU2VQOT1ShxGGTld+AFujmzVuwYMECWMxXCIqRbolXMIMTaoAkmAsga7T2XBNzHqg1o0zt021mBgyym689xyMnhYV9FEEDoTAbkrMnFK0TtBR6MbhCdvIAbykAZ86HQEmsrAlZOnNRKxpDkRfGGeStIbhRdM4QPWoxbwmFdWRnT9aLg3JOWHhJlsEX5kChxFjy3NhMbFuF51mHU040lUluJRjz9/fHmzNnoEGDBjfAinfiLmTs+GML/krIA1NepgxXEgQoKkySOSc827czIj3VDq6OXl2HoIR11j3FwLxCKPGPLqlwux2ghPWwoTBrwlWgJPUsxID60MUfrABKIkGqzMW9b1QocXRl3Zj5KpTcGDtWtBcVSm6gbakqZ/Gixdi//wC02lKVOcxj4sdi21QizDQ+ZAWKRst+yDjRBvA880pQ0ipPcGJwY+EZSnqledRAjLeawFGjMBdvFvZhCaeSDZr0C7BGtGGVCAQ/5I3hqJS4yO1Niq/kmVF0TpANHuAkC/tOWaNnb6HkVSElHdJJIa8K6ZrQNgrPsRJmgp/ikhJaMDR6P/IwBg0aBC8vVZ/jBi4hdVdFFigPJTpYI9pCF3eAhXHKhG8YlJwsgpK95T0lVYUSug8lC6tEo3BqpQ35rtb7prKckmtBCXl90s7CFtioQighjyd5LellgWykQsl/c8tUDUo4JuGuKDI5yksGx3PseVv8LGV/p98DygEk7zU9g3m+pL6RtifvdbEExZX7+28scPO+VYWSG2xb0un4/Y8/8PFHK5GdnXPZrcpyQzwh+kfZYaMkN6NotRb9ncCE/uPJc2I1QdE7sxAPlQ+TKivtg1zZtGLpwUmQQzBird2a5Y8oOjcoWh3LW+GsRvuLu9bAckzIq0LJsFR2TNuRd4S8MmwuveWL1qK3fZ79mWCHKoPoy2ih0H/16tXDsOFD0bx586tWHt1gk94Zu1MUmC1mGK0yXF2coBMqSH6+M87ktjjKclAiaBl46+IPVQwlVH0T3Bi62AMVQ0lWAiSPwGuHb0QbFEUCKHRZkPWfQAl1MNaknYOtVpOrQElwEZQIKpT8hyu1UijhOFhzEvDLX3tQt213NA7xYA5Uc04K9uw5AMk1FJ3ubgq9YMb2H7ci+t77ocs8g0MpQPdWofjxmz8g6bWst1qTDl2ApBM4EZfGJAfqtemMhsHut60i67+9LCqU/FsLXmX7nJwcfPLxp/j9999hMpmKfsAVVjFDSqkUlmFKH0XSv3YKJkiQWR8b5kWhGUTJisQE1FgSqmD3wLDkWcnG/kxlutaoDuCN2SwMRKEaAhmCF062Ma8Ie7Oi7QlwGKbTfimBUMdCOAQvhOlE9AKFhNIvlAikUajG29ubNSB8uPfDMBgMN8lqd+JuFaRcPIuFX/2KX45dQqGsIDggEI907YzhvVrATavCyfVc1QqhJLItK3e3hLcq7ym5dBy2kKtDCZXoklDhNcM3twWU1IWGPCUVQAmJIZIOkT6WPCUqlFzPurpR21QGJeT9OPb9fCz6+STCWz2F10f2AAqSsGDGbPD12kG5sBs+3V7GsB7emPjkeDz67vtwPbUeS/YrWD7xMfyy6S98u+YL3PXQ03igZxcc/mIh9hQGokuL2gi7qz3qBbmpUOLgxdyyZQtFAko7rRzcQzWZfv78eSxbthyHDx1mbzasfJgSTwPrMaVXFmIpgg4GCIQT5DVhDhRyc4gMRAgyKMRDnxF4lHg4rCa7pySiLQu7UFIs7Z/yQtggjwiFYhh4yACnYZBD3hrmMaFewdRYj32HAk1OCvjcRHuyqyyzMFS37l0xatSoGiKI5tjCy0s6i2FvfYNeT/bB4x3qw1XLITM5DktWrkd+nc54r39r5pJVh2MWuC4oCW0KXdx+pv1BDflKEl39o1mVDnkhLkOJgYU/KbeKeSR1TnZ4/zeekvpdoLt0ArYAe7lvxSXB7aBNOQ9brQYV5pQw1WdSqb0SSgLqQUN6R84e0MceUKHEseV0w2dXBiW8Uog5w0aj3eihWLlqO+a8NwXKuV8x8YNdmLfibXiIFtYQVavLw/+enoRH3p4H19NfY+kBBR9MHgRFZ8Wkfs+i71sfo224M76ePwuH5Qj0aFsH4Q2bI9Cdnt3Vc6ieklt0Xffs2YsPPliKuNg4aDSCXeHVIxCiV1jJETDPCYEDeTVYsqQdTgg2mIeDYEWy2b0bxdooohXatH+Y4qo9JFPk9WBAQ94QmW0nUy4LeWNYrggJvvHgFLEIYDiWS0JCVNRThxYFAUnzFs3x8svjEB4efousdOd9zYbVHyEmrCsmdo4oe/BKHkZP/QIvTRiOeu6qoqujV/aqUJJQpN0Rd/BySTCTmSfxNAehhPJG3P3seVs3CkoST8HmH3lVKLFGtmUvEaxfzxWJrgycAupBm3yyPJRQWCc/A5KLpwolji6mmzC/0i7ByUcxYOwHeHVsX6xZ8DkGvL0Ijcx7MHHp35i3fBbcLEZwWgP0hlz8b8Ak9Jm9EK6nN+CDfRI+mDIYksaMKf0H4tH/s3ce4FFUaxj+pmxJNr33Hgi9VwsiYEOlCihF5KpYUCyAvaKASlGuBSkqItfeC6IgSBGQEiAQWkjvvW6fmfucM0kgkM4OCTDjwxMhM+fM/Ofs7rt/+f75qzEgwoBv334N2wqc0DM2EP1uGIuOfnrVU9LCdVU9JfUYjHzQ//HHn1i4YCEFBLa61NEe2JlKxFMSIR6MageTHGYh/guJAocME3J+CflWRz0fpCy4MJnG00loiOSC1MIGODD0OlbOFRFpUIcmsRJPi9xSmwFjLqMhIDIHEa2KiYnGk3OeRNeuXVu47Ffa6USnZDUGTZ2OawLOr7BZvnwlOt9+J4ZHXAmS+45deyWghICA7tR26jEheVQ0mbXdQUmH6s7HdXNK7N4RVECRJLGrnhLH7rXWjNYYlJDk1oM/v4sVW80YNjgGSfs2Ah0nYt6kOLz82DPwHDQKYvw3MPZ7Ai9P74VlTzwAc/QwOGXuhjFmDJ6ddjWgtdaFkmWv4YAtDCP6RcEnuivigj3I2/lleaiekjZY1qqqKnz//fdY+8mnFAJY0sfGO4KqtJJ8EgomJPxC3SUSzfegYRmacFpdb0rDM3KYRlOQRMXTyHXkGgIdJKGVMgf9O1ddPcPK4mc1AAQGXHEqFVAjGd/u7u547PHZuOqqwdBq1TLWpreGgDcXf4yhM2agn9f5QZpV769GyI134GZV0bVpU55zRtNQcoB6Rqh42tmektTq8A2Rn6/RKakO37Q1lJAwkTV6oBxaCq7rKSHaKuSLAQnr0meqDt8QcTVSAUc0VlQoafE2UuyCxqCEgYBju7bAGn4Veoa6ojj5MOKzBVw7qAfsFXnYt+cAbIYQXDOoGziiwl1ZiL3/xkNwDUL/Pl2hYyWwnIgdGzYiZvBwBLpqkHToXyRmFNCcv/Cug9AjwqtGeUCxZ2yrgVUoaSvLA8jNzcVn6z7Dhg0bIAoi4OoLm2+U7L2gMMECggCSNCWRUAyhDJIHQkMydhkwRAF8SSYVR6tOYZXzQ0ipLw0FcXLSK8uCFURIZCuTUA4pJc47CclUAa1ehwcemInhw4fDzU0V+mr+lhCw9KUFeP1QIZzqSRwx21zwzbtP4bpw1abNt6l8ZuNQ0hfajAOwBXc/H0qSSUlwH9oTqt1Bic0Ma/Sgak2Vc6AknOTBVAPWOVDCFabK6sqqp6Sl20ix85vMKSE90UhxAinvJbpP9K2ceMIZcDT0Lsl/J0fNvxFNK/o+Lx+kr5ooCPS7JUvD7zWvDZFW5VyuhwolbbyyJKRzLPEY1nz0Mfbt3QtO7wIhoANEEuOmm5i+RctlwbRiRk5+JZU0NEGVCq1l04Z+VM9E63Im2ZVufjIAEfUi1ws0uZWtLARbkAweIoaPGI57ZtwDf3//NrbEpTm9xWKBRaBpyOcd5G3DWa8DT3QI1KNFFmgaSuKpLsl5npJLGUqIAFxQ5/M8JSqUtGjrXJSTm4KSi3ITl+kkKpS0k4UlYZyNGzdizeqPUFxSCikwTq4MoEJmJDFWhhPGSkp+CZDIpb+kgoAIqknOHrQbKmmiR+CEIT1DOF7OT6G5KDKR86VZQEEaYjvEYuYDM9G3b592YgH1NlQLnLFAk1CStg/24G5ypcrZ4RsKJX2rPSXRssx8i8M3rq0TTyPVN40kupKquQY9JcS7k0USXM+BkrA+4IiKs+opaVcvj2ZBiWiHySrBSV8tpCkJqCivgMbJFU5aElIHKkpLwehd4KIn79Xt6hHb7GZUKGkz09c/cXl5OZYsWYptf/8N0SeKKsFKJExD9Emop0SklTKkAkcuDRbBlZNOw0Fy/ojOCYzFJGuUEA8LR5Ja7VSQjc89BY2xEHdNnoy7Jt+l6o20s7VXb8dBUEIqXEh+hm9Uk1AieATJPZ60+jMlwVonsMaylountRZKknfJIEXKietAyQFaVUfaSIgGbzV8045eIE1BCSlkSN/zFRb8XIC3X30YehbYt/EbHMoxwmzicO/D05C97RtsOm2GvdKK26dMQrCb9rKtqGnJ0qlQ0hJrXcRzidfknWVvo1LvC5E29CMCaoKcxErCNjQkA7lPTUUBRA8CJbJEPGO3Q9LpaOM/eg6Rmc9OhJ8zjwWLFiI2NuYiPok6lWqB1llg2tS7kZGRITfkI4quRDyNlgT3pXLztEtw7knYSB+ZmpJg4ilpCZR4hcg9n2qghOj2kPi91UjbOZDGlQQI+MIUsBX5sHQcSst9GVMprOfKzCsCJd3BFWc0CCUDBg7AokULW2dg9apWW6BJKIEVn761BAZ3HtGjZ6G3vxNyCwrh7+eDv9avQvgdD0KTcgL+HeMQv+49SAPGY1Cs12VbUdMSQ6tQ0hJrXeRzs7Oy8djs2cixO0HyDZfzSUjiK/Gc0AodKr0GriyXKj3KJcIk30Qv65hUV+iwmUfQt1MUFi9ZrHYTvchrqE7XegvcM30GUlNTG4aSsGoooR13q3VK6kAJCd8kNRq+EdorlAR3BV+QDLt3eKNQcvXVV2H+a/Nbb2T1ym7k3XkAACAASURBVFZZoCmdEltxEp5fHo/nJzjhf6dC8eDYnpDsFmxa9x625fpg4TPTYLWLYMwZWLZmF+57cCIMrBq/IYuhQkmrtuTFu4iEc154/kXsy6oC4+FXHcKpTqwkkEJUYisLIbh40xySGm8K1Ywn3/oKUnDrVT0wZ+5ctVfNxVs2dSYHWKBZUJJzAjYCJVlHZPG0aijRZCXA7hsNvii1LpQk7YDgHQlRR/rbFMLhUJKRAFtAbL3iaQ3mlNQXviFQkp8Mu48KJQ7YSg4fotGSYJbBiS2fYPEvGejmDxwu9cLyVx9CaW4uQiNCsOPzD6G//l70963CO4vWYfys++HvxNJKHfVQoeSS2ANlZWV49LEnkSR6geGJTDxoCIeKoJFyMeJq1hpkCCElZETxlThRKosxql8sHntsdt2uxZfEU18qNyng6L49+HDzMXTr2RczbugBTi22ccjiNQtKSGIpCd9kH6sHSmLAF6WcAyU7qVeR5GqxRCHVoZ6SodCmxct5IfXIzNcLJWG9oSNQEtm/bk5JYBfaENPuG6l6Shyymxw7SKOeEtGIr/67AiMfeQx6VoMNK5chZOR04MSf2H40Bzr3MEy/Zyy2r34eW7LdEertguvHTkYHf2c12VX1lDh2oyo5GnFj3/voUzD7Rsu5IzUia8RTYq2CpDXISVK0Oy0RUQM6Oxvx9puvw9lAgOXCjyqTHYV2IMSFBytJyK60w9WZhxvPwG4VkGWREOzCg7+CPpSP/rMRc35IweQbuiPz2AGccLsKq+/uBVVY/sL329lQQkKR9IM7++iZnBISvmlLKIkaBG36QZg7XgOnIxthjmsYSrQp/wKiDdaoc3RKGoKSgDho8pNh848+C0pKIOkM0GQnAIzckE8N31z4PmvNCE3llBCpB9rnTI5HUEkHogxAqiwZXkPfIwXS/oM0ZJUYcDxPf68eqqek3e4BiyDCaBHh6Sx7Q8jx6brPsOLPQ2CrK2qomg6p+LWbIGqcz3QXJomBZflYMudeDBw0qOZ1gYJKG3xcNK3a/JLFhJd2lMPHIMHXyxUBVVX4R+BQUmDD/Bt98eKfeQh1Z8G7uOChri70hZhfJcDPhUd5lQ0Mx8AqSCi2AcFODNKMImI9tTjzdO12KRq9sZXvr4TPsAkY29EDdkspRj+yFuv++yg8deo7zIWu6HlQEtGPanjUJro2CSX1hW8c4ykhpfjm2GugS9nbNJR0GgptMoESezOh5BhsRNm1Xihxhib7iAolF7q5LvD6pqDkAoe/oi9Xc0ra6fJXWgRM+ykD0T563NXRDR28dTBXFGP0o69A0rnKuSPk3olSq6WSxshJkistHQYQ4WTHqsUvwSTpEZ9rwtrjZXBngWU3BrdKzEs0W5Ej8jAYK7Eq0YIcix1vjQjEnt2ZMAc543CFEx6L4/HApiIsvTEAzlYrpv6Yi7V3hGHlz6lw8eGxoYxHsGSFUaODF2NFTGwApoVV1/C303Vo/LYEvPHWGlwz/R4M9tVAtJvx4APL8OryefB3Vn0lF7qk50KJhXhKco7RLsC0+qYGSgLj6L8TMbU6OSWksy7pC+UbXS1I1gW6JEdBSTnMHa6BLnkPzB2vbdxT0iCUHKbqs7qkHWeFbzpBU5gGm1coNAUpdT0lxhKqTaRCyYXurAu/XoWSC7dhQyOoUKKcbTF3ex5IxxraV68V83x7qhzZRgGwi+jvo8O0aD2+X/o8zK7+sqgaGZTjqWCaqHMGS7udGqikfLdgLwTcMA2fHitFslEAwzO4KcgJMT765t+JBIyJccXQYGfZ2yKKeG9zDrp18cBnRyqw6oYAHDqYjUMMg0pXTzwUyeOJ3/PxzE1B8LXbMOPnXKweG4qPfkuDzoOHNtQbceZK7LM7Y6SPFcuztFjQUx770jzkhnydx4xDd1fij7XixRc+wuyXZsJbR1RiWPh7u0PP16NBf2k+8EW963qhJPc4rKG96kIJ1fY4Rjvvng0lRFSN5mX4RLZfKInsS5sEnskp6QS+KAN2z+A6UCI5e9JmmyRXjISw1PDNRd2K502mQoly9lehRDnb0pEFQUJivgndAlv+4Tvky1TsLTCjr6cGj/fzwXX+PCb85yGYXAJlyXhSAsxpzkCJuYLGnEVWgxEd/fDwQw/jqxNl+O/BYqSaRLzczxtPD/Rt5RNL+HF7NpgIH9weyGLe5gK8fEMgdm7LhHcnN2zM4vFUVw1mbi3B+yP8obHJULJmbAg+/DkdBm8eTIg3uporsMtmwGg/C97N0uH1SxxKlr34Gl7ZniqXa5NWAC56SFUmmUJFD3yz9lUMj1R737Rm0zUMJT2hTdt/xlNypUAJbcqpQklr9pKjr1GhxNEWPTOeCiXK2ZaO/OuJMqw4XIKf74ho0UwlVTZsOF2BG6Jc4WUgSVAMTZK6ZcoDMDn7yuGb86CkkkrQi5wGwzr449WnH6Nz2kUJGSVWbEwqx4w+PtC2IhPVlFOIuN/KEOOpwbWxXpjiasOsf8sRE+CK5dd64YNNGfiuRMTcwQG4MVhHMrow8es0lLroYCi3YVyMDgj2RhdzBXYTKPGVoeS1SxpKiKAuabrV8NJyHFtvX5wWbYYr9OSGwje20O7QpB+sCyVEoj24C7Qpe6l4GikJvhQ9JXa/GHDFmbQU+Ez4JhPQu9R2CFc9JW3/glChRLk1UKFEOdvSkcf/lIG/Mo3YPyEckS0IndR8zp2dLilDyYMwOXnLAmoETHgtLQkmsvIgSq8aHURei+ERrnjlhWfqPB35Ml/TabLFjy1JMIugtfQcy0DHMjDbJfAcQzPJJVH+vZ4nvYpBoeTRjflYdFMQNKysmkImZ2mfYvmnAPla9VAtUJ8FWgYlR6qhZF9dKMk7CcE3CnzucRreqckpEbzCwJVmgcrMV5FcDdJPyibvzmYouhJp+sZzShJhD+gI3el/YI677vxE18A4aDMOwhI9qE74xu4XDb44EzafiLpQotHLXcNVT0m7eLGoUKLcMqhQopxtUWUVEf5xEorMAhYP9MGTA1obOpFvkkDJyMkzYXT2AUNaXNeBEq0ccyaeElaD4ZEGvPLCswo+XdNDEw/C5V3mJuKLNZ9i3YniemFPFA14/cmp6BXQ8tBd09a9/M9oFEoyDsoy86QkmIRviHgaySlJrQslmtzjsogaadxXH5S4B4EryYDo5gfGZm0ESlLBVuTVysw3F0q0BEo6DYPu9K661TcEStLjYYkZ3DSUlGQDvFaFkna05VUoUW4xVChRzrZYs7cQrx4qhk0COhh4bJoYST0LrT0olNx1P4wGX9kbQSTlSU4J9ZQoDyVZuUa4+zjBpQXujcoyI2Bo2TWttc/Fv07C8YREHCk21SuYJkpaXNO3E/wMl3KF0cW3as2M90y/B6mpaVRmnuiU1FbfhPakXgYaxjkLSqwh3aBL+RfWyDPhG4dAiYsPuNJs2hivpvdN86FkF8xdhkN3amfroMQvijYHlLuFn+8pueqqwXjt9dfabpGu0JlVKFFu4VUoUc622JtlhIuOxZ48M/p5aRHqoYWbU+uVOWQomQmji7/8zdxupaqudaCE10HiNRgWScI3DvSUSAJe+KsIM/t50hyVYquEGBcWieUC+vqTDqt2xBfaEO6lA2OxQ2vQgjXbUGE04pN8DZ7q4iyHcNRDtUAzLXDvf+7D6dOn64eSzEOwhXSrCyWh3aFLJlDSvzanRIaSKPB5Jy/AU+IDrjwHXFGaclAS0Z9WCpFwUp3wTSNQQvKZRt46EnPnzmmmRdXTHGUBFUocZcnzx1GhRDnb0pHTK2zYmmXEtDj3C56J5pRMfgAmFz/ZU1IvlGghcTyGRbk7FEpIous6ows6lRZjaT6LrqwFGZweXRkL/DsFwSu5AJkuWhwtA8Z62vGv5AQ2swxTRgTj9R+y8crYYHi1wMNywca6KAOI+Hf7Xnh06o4OPk4XZcYraZJZD8/C0aOJDXhKqqEkJ5EmtJLwjbUBKLH5x0KTewK2wE7n55Q0K3zTHCj5o1rR9UC1zLycU6I9XY+nhJQ1B3Wmwmu14ZuIfuCL0iG4+TUbSgRBwKOzH8W4cWOvpG3RLp5VhRLllkGFEuVs63gosVoxcuLdMHqEV4dvbPV7SiiUuDkUSlITsvG3jw8i84px0sMTXS0V+ENywUPuVfiw3AX3upiwOKECO8sY/DTeH89/lYa4/qF4LEqLZV+lYfzt4Qh1an3oSuFlauXwAubPW4zYafdiUlfvVo6hXtaQBR5+aBYSE+uHEl3aAdhCusoekKaghKijkkTXgLhmQ4lE8rP0bmBMpRANjUOJpcO1dFwSXtKS+6K9b5qCki401NQklPhEgLVUyGrN54RvCJTMemQW7rhjvLqJLrIFmgUlJLGfqGsTmfnqKgPa1520CSFrKRGJeRKZrK7Qk6Q6TflqZOpJlaV8OUP/EA/Z2deT80ihAfmPyBKwJJHvnLEusnkuaDoVSi7IfE1f7FBPidWKW8dNQpV3TL2JrqRJn6hzpaAyPMLJoVAiFBTj43JndKwoxRF3T/SylGOD6IJHPIxYXa7HhmMV+GmUL17amIeHe7vgrT3lqNJq8dmNvnjs62y8Oi4Y7pedyKmAhc8uQ/D4yRjbybOezcDASael1Urq0XILNA0l3eQEViWghFS3aQ0tgJLdsET2cSiU8AUpEN39aS6KCiUt3z9KXtEUlDCMhFO7f8PHX25B91um4I4RfZC243v8lCji8Zm344flz0Iz4jmM6s7i7bmv4lSlFX5R/fDgQ3fBQ8PAUnwaq95djUJNKKbeOxVx/s7Y9NkH+CXBjhffnIdjKxfhZORNuGdYLFYvexuhQ6dgeI9AFKYewIoV62HoNBT33XkznEnp4yV2qFCi8IIpCiUEiFkinlZJE10plOjdIDEsxnT1w5zHH3Xg00l49s98DPFjUOjtgc6WSmwRnTHdzYwvjE5wSS/AHhsHXgSinFhc39sPZSdykWfQoog34L5o/WWo1yFgyQsL8M7pKnhoz3/x20U3rFk4C4OCXRy4DlfOUM2DEuIp6XQmfHN6d3VJ8BEZVqiHpBWekosMJbaw3uAK0yB4nskpUaGk/e71xqCEeDNyEjbgibe3YMmiWVi36F1cP/t5uB/7EWvjJSx+8W6seWYyuDHv4u4BDJ65cy6ue3weTv36IdD1Hjx4sy/mTL0fg59YjPCCzXjvt2K8uXwOdq54Heu2n8KoR15H0D8f4FCHCZgzuisWPfMcom+fjVtiKvDE7AWY/tpbOPn5cuiG/gfjB0XX8b60X4ueuTMVShReJUWgxKfDmd43RGbefDaUuAOSHWN7huKJ2bMc+nRlFTboDBroG4Bv2XlY9zCbbICu4WsceoMXfTDZUxIzZQbu6Ox10We/3Cc8H0oGULl4a2hPkPCNNawnDd/Y/TvUhZLqbsJ1oeQEhZPzdEoayCmRLhRKco7R+2o4p6Ru+MYW2gscySk5G0pKsiAaPOt6SiSJ2oDIzKvhm7Z7BTQGJSwjYdtn8/FdUhzefmUSRJGEaxgc37gOS77ajU5x4Ug5ug9XPfYhpvVn8OxdczHooUdxesPHcL56FiZGZWHs/evw8a+rEWA8hFmP/hf3vbEY6V+/g+OMP04fK8XY6DIcjxmLJ0d1xRvPPo/oUY+hr7Qdj7+diHVfL4TOZmlVa5O2s6gKJRfN9opBCY0zSnLvGzNpyOcKxlIB8HpIHIexPUMcDiUXzWiXzEQClr36PiInTMboOBVKHL1sdaBEkmjzOj7/dOugJFtOiNWdlhvy1YqnKQQlfGEKBM9QaJN3n18STBNdz4aSbbCF9j4PSriKAtqAD5JQHb7hwNjMtEqHlEirUOLoHdf88RqHEiD+5+VY8Y8TPn77YRzd/S88orui8J8vservfNw/5QZsWLMQAVPfo1Dy3OTHUeXtgTyzJ5YsfREepYcwYfIiLP3xK4SV7cADT32Jp5YvxNG1byI77GYYDq1DaokAj2H34onbu8hQcvtsXO2agFkvb8RHP6xEecIumD0jEO7resnBieopaf4+bNWZjoeSO2H0jAQ4jiY3kZ9yl2A3MOZygNNC1OgwrkeQCiWtWrGWXCShtKgEvKs7XLSXXcJMSwyhyLl1oUSENbwP+ILkc6DkBOx+HWiTOlp901D4JpuEc7pQhdW2hZKBtBLoDJQMgjZlH+xBncAV1vWU1AslVhPtfKxCiSJbrtmDNppTwjAwFZzEy6+8A//IcJxMzMOs1+dDc/BrfLzXjjdfvBsfPTsF2vEf4J6BLObdMQdjXn0Gv7/9Jjrc9QwmDgrEN8tewb4yd+jN+XDuOAJPzhiOHxe/gszIcZjWIQ0znl2Dq2e8hLmju+L1eU8jZtRjGNvbgPcWLkChUzCKkk7gplkvYGTP4EbbYDT7gS/iiSqUKGxsh0KJzYbbxk5CpWckmPqgxFopQwnLY1zPYBVKFF5bdXhlLVAvlBRnyOW0afE0fENgRC75PVkLJaSiRZOZAHtA3JmckiagRPAIAGsx0QoGIjN/oeGbBj0lEf2hzU6EJaxndfXNIGgzjsLuF1EXSrzDwVUVQdI41fWUqFCi7KZr5uhNJ7qyEMwlSE7Ng2dwOHxd9agqLUBhlYSwIB8UZJ4G4xUJXxcg/VQ6vMLCYS3JRqVgQGiQF1hGQGZKCiycK8JDA8BCQHFONqxaTwR6a5F8Mhl6n2AEejojOyMDes8AeLnqAMGM1NNp4D38EeLnIXvTL7FDhRKFF8yRUELctbeNnYhy745gBCKJDYCKp8nhG7lTrUR/jusVgsdnP6Lw06nDqxZQzgL1QQlXWQybT7jjocQrjCqnSkxbQMkR2P0i60AJ8eYw1qqzoMQGSeMMxlSmekqU23LNHrkpKGn2QOqJ51lAhRKFN4UjoUQUBNw6dhLKvTvQShta505k5m3GaigR6dOQkuBx3QPxxOyHFX46dXjVAspZoH4oKaLN6hzuKWl3UBIAxlpZB0pEnQttHqiGb5Tbc80dWYWS5lqq5eepUNJym7XoCodDybhJKHcLl1UuSUO+c6FElEFFzilRoaRFi6We3K4sUD+UFMLuHQ5t+qEmwjeHYQ/oVCd8Yw3pAf3JbfXmlJDE13bjKSnJguBKPCUqlLSrDXnWzTQHSjRaPTQ8A6vZDLsIaPV6SDYLbILcidpJy8FotoJheeh1Wgg2C6x2gf5Or9dBtFthsdrbqwkUuy8VShQzrTywUlBCuoaSTPwzUOJGvSdSdfOysb1I9Y0avlF4edXhFbRAvVBSXgC7Txi0GQlnoCSQ5I6chDWYJLLupiqp2rR42II6QZN3StYpyT6CtocSgfbl0WYdPSen5KzwjUcguKpiiHpXMKTRJs0pEcGQCjsXL9VTouB+a8nQTUGJaC3DV599iRKjFZF9b8TNV0dg/aL50A25HxMGhqMwcTPmfJWMVS/dh5Pbfsbm+CR4RvbDXaOuQsHRnfj8j3hovWIw/a4bGpRgaMn9XkrnqlCi8Go5HEpI+MYzCmDl8sDaLsEaHRgbEU9zAUm3HtcrWM0pUXht1eGVtcDDD89CYk3vG0muvuHqhRICH9UVLbVQUi333p6ghJQ1Rw6ANvNwNZTslYXeMg/D7h8j55Q0ACWsqQyCqx/YquI64ZtHHn0E48ePU3Yh1NHPs0BTJcGHNnyGws5jcFOMDtu2HUXfwXH45K35MDr3wexZo/HrJ4uxMU2LpS8+jvh/D6B73x74dc0a9Jk6A2X/bkfU9bfg3yUvwGf8o+ge5HzJVdBcyJZRoeRCrNeMax0PJRNQ7hlDZ2Zo+IYHa6mqVnS10m9YEEUVSpqxNuop7dsCTz4xB/v37wftAXJFQ4kA1lR+HpSQD8Y333oDAwcObN8LeRneXaOKrrDhlzXv4Jr758FNEMGRSklU4aMPP4VB54SBtwzDz//bgqqKPDzx7JPQchKO7/kLf8QX4v77J0JHvnDai7F48de4Z/YMeGqZS05r5EKWXIWSC7FeM65VCkookJBQDam+qZWZt0LUkm61jFp904y1UU9p3xaY8+Rc7Nu373wo8Q6FJi8JNhK2ISXBRGaedAEO6gxt8p7q8M0l6ilx8wdnLgNJapXDN3pIvA5ced55UEK6hi99eyn69e3bvhfyMry7xj0lAv7+chXCxjyIKD2DvJxceAW44dPVX6Bv50BsTMhB+IAbcfKn/+GpF56EucoIY2kutmzYgUF3TkWYkwU/rlqD2NEz0MWfeEkuvbLeC1lyFUouxHrNuNbhUEISXT2iwaBa0ZVAic0EidK1FSKJQTOMrOj6mJpT0owlUk9ppxZoDEr4onTYfaPOQEn2MRlKUvdeulBSlA7R4AXWSqrpzoISjRO4shwVStrRPm2q901ZRjzWbM3Dbb3d8Nv2XDz44EisW7keY8YMxWvPr8Yra17FOy8sxTOvzMXXqz9GVO/eOL3/CIZNuROpv7yPeL4fhsV5ITA8Cs719NVqR6Zw+K2oUOJwk9Yd0OFQMnYCyj1iANJ5lvTnYHkwdjNVeKRQojNAEkVMHhSDhx64X+GnU4dXLaCcBVoGJYmwBXU5H0ryk2AjvXHaQ6LruTklGdUVRETojeSUqFCi3GZy8MhNJbqSL4ai1QyjVYDBxQBGEmG3C+B4HqJdAK/hQDxdPK8BIwmoMpqh0TtDyzGwWi0g4xPBbr2zMzjiEb+CDhVKFF5sZaAkGmAJhFioe5ckuNK/k0RXnQF2qxXP3Dkco269ReGnU4dXLaCcBRqHkjTYfaJoczoaviG9bc6FktAe4HNPwu4X3Q6hpAe0OSTkFAdN5hEVSpTbRoqM3CSUKDLrlTGoCiUKr7MiUOJOet/wcvWN1onCCKnCYQQ7TXi1W0x4+s4bMPo2FUoUXl51eAUt0GhOSUEybCR8Q3JJLmMoIVV2ot5NDd8ouM9aM7QKJa2xWvOuUaGkeXZq9VmKQAkJ33AsGKupHijRUDfh0xOGqlDS6lVTL2wPFmgaSiKpPkktlAR3k8M30QOhTTsA26XkKfGLBleSDdHJvVqhWc4pYUQbBBd/cGXZNKeEqywEV5RKw7Vqomvb7dLGc0qA8rx0GF1CEOjK4XjiSUTExoI1FmLP3gR4RnVH1wgfQDBi145d0AbGoVeH4Oo2IWc9k7UMu3bth1t4V3SN9Ke5gtbSbCTkiOjbKRgiie/QsgbaXKSRo+kz2s6S58+sQonCq+FoKBk55g5UeHegG5SGbzgtzSWRPSVWmqlPXjBPT7hehRKF11YdXlkL1IUSiSaysuZK2L1CoKGekssLStjKIvr6JYnrNYmujGiH4OInQ4mbH/iSLLBlufT1r0KJsvuvsdEbrb5hGRzf/D+kR4/DLZ30eOPVtzH9kUdx+I9vYYjsjBN/b8XNDz+K5G9XwtjhOpTs/APRt05G9xCXWj0SovL650cfwG3AUKT+vRW9J05HkJCGT9d/gwy2MxY/PhqFmSeRW25BcakdoUEuSEkvRs/+fWFgKnA8OR9lhYUIjghBdko6guJ6IMzLGXIjkvZ9qFCi8Po4FEpEEfc/PBvHjXr6TYm8MVFSroESAilaPexmsxq+UXhd1eGVt8B5UBLYmZa/10KJTyT44gzYfcKhIdU39XpKTsDuF+OQnBK2IBWWTkNpl1+iG2LucA10pAS5w7XQJe2GJbKP7KEJ6ox6uwSflehqDe0u33NIFzmnxC8a50GJzQRGIJ6Ss6CkOAtsuQolyu++xmdoCkpObPkS6eG344aOeix7831MfeBBuHIiONGEn9b/D4PveRBupio4uRrw6wcfIHTkZHQLMpzxeDCA2WiBs4sG37z/EXpOnI4wvQXllXlY/b/DeP7J8Uj4cSk2G7uhgyURR5k4DHTNRprfMEzqWY65C3dgys2B+H5rHsYNC8WGBBuenXkbrFahrU3X5PwqlDRpogs7wZFQQhbrlYVv4c/jBWCIoNTZUEJKgkWSU6KD3WbH0xNVT8mFrZx6dVtboF4osVbB7hkse0p8IsCX5MDuHdIglGiyjsIe0AF8TuIZmXlXPwjeYeBKsyG4B4EryUCDvW+MJRAMPnC1lyFYa4UpuBcKj+yCtawQ1o5DoEtpJZSEdAW5N1tYjwahhNi/RjSt1lOiQklbb0s6f1NQcnLreqzdXYRQDx6HM814/fnH4aGzYeuXH2NfjgGPzJ4KHcsg59Af2JRiwF2jBoOV6voxGI7Fqe0/4qAxDONH9KQxGntlCpZ8dBAvECj55T0Uxk6Ef+ZWJGj7Y4jhGH4uiMCMwXb89w8L7r+KxaqtxZh1QwiWfnkYTz48HnZL+++lo0KJwlvc0VDy8oI3selkkQwlZBNXlwJTnRJJogqvpPrm6UnDMPq2kQo/nTq8agHlLHA+lHSipfCik8cFQQnRArH7RMrJo41AiaRxhgFW3DP+Ntw8ZKD8LVaSYLZYsHbdevyQVAk9yWFpjafkPCiJAVtZWCd8cz6UBFDPkOopUW7PNXfkpqDkxJYvkBUzHjd3csJb85dhykMzcXz3bvQeMgTxX6+Ebvh96GKNx4c/ZeOhmaPAC7ZzRNIYlKVsx7f7gRmThoKx2yCBoVCyeM1BvDhnPA7/8i4KoiciIGsrDmv64zoXAiWR+M9VNrzzuxkzr+awcksRZt0UiqVfHMbcWXeoUCIR5LnCDyWgZPPxPID0ujk70ZV6SkRIvAZ2mw3PTLweo1QoucJ336X9+K2CkpTdsEQPhjY9nia61ucpaS6UaJ1c8Nbj9yIqLKA2qbDGojzH4Zcd+/HekrcgdRnaePim83DoT26nCsw1vW+s50KJRwhYq9wuoianpC6UZNHuyETJli3PU3NK2nhrN5roygLZR3ahyL8fegZp8Mv3G3HNjTfCknEA67/ZjOA+N2HiiO7Y8u0q7D1dBkFgMHLqTPSK9KHyU+QQ7DZ8v+59nMisgMg5Ycy0/yDaWwe7KR+/bEnFuFsHIv3A7yj3Hwz34qNIIMhfQwAAIABJREFU52PQWZ+FA+V+GNpRwIaDVgzryGJzYiVu6uGNX3el47YbB0Cwtf+sEtVTovDmVgRKThXJDfnqQAkvJ7pq9LQ19jN3XKcmuiq8tpfs8KKI73fnYEGRHntv80Z5cSVu+akAC28PxTVePCpLqjDo53z8MyUSrqzyT0m+uhApba7mHbl6yiefnIP9+2p630i0yuY8T0lRGgTPEPD5p+WckuRdsMYMhib94AVBiSjYMenGIZg6biQEof43cvLm+dKrC3BA9G8CSkZAf2IrVV1uGEqCwJLXc4uhZAn69e2n/CKpM9SxQJMlwaQQgXiuSc4fw4B+P2cYsNX/T/7OEC93NYRIghnxO7Yjv0oAuSqm97WIDTDUzkkEMWu+4Z89Hp2DzEWvqv4pMXRceQ557tprLoF1VKFE4UVyOJS8/gY2JZXJea51SoK11dU3WtitFjwzabjqKVF4bS/V4QuKjdieaca7WQL+utkXvxwswd6cSgzpF4jrfThs2JeHXzIseO32cHhygFBUgbmpEpb20GPxthJoYYFRp8P+PDOGBjlhW54dC28IQKRT6wiGvNm+vD0P5WYBE2LdMCjChZp26dJl+OnHn6p739RACQtJ4wS+OAs233DwhWkQvBwPJZIgYMWLjyIwMLB2mennR424pkS+F3DYsvVvLPg9AYbUfbBE9q1OdO0EviCF5qlok3fD3HkE9Me3yFASNQDarCOwBneGJjMRtvDu0GQehd2DQImxNnwjsTwt92eNpXIpcBnJnQmDJvcU2Ip8ek9Wmw2frP0IMTGxl+pWvGTvu0koacWTkf1Us71E0tvsCo0zqFDSis3TkkscDiUL3sTm4/mARtswlFgssqKrGr5pyVJdUecay824ZUcFtt7iS5/73c2Z6NwjAL1EEz5ItSOgrALjhoXBnQWEwjI8dBr4sI8er24qhp4TcMd1QfjqtxSMGh6J3//JQu/egbjWm6djJRRasDnL2CJ7JuQa8dHxcjhzDDq6ajAmzgNuB3/BD5+vpd/yyDu07ClhqZeQKytoNpTIOiZHYQ3pBv3JbbS/TFM5JaSFw+eLn4eT85lvq3sKrDhYJCcKDvTToK+vFj8kZOPZXw9DX54NX8lMPTSZ3UaBMZbAzVoBj2N/InvgNIjF2fTe3TgG+tyTyI4bThNtJVc/hB75GSb/WBS6h9HSft/8Y9CaK5AX2B2CJEF09kBw4q8wBndDOWcAYy6HzlQC75TduOGN/8HZ1Y24mnBPFw+48CxWHCmBTZTQzUeHYSEG7Mo1YU+OiQJVL189BgQ4YcXBYoAneWnAg908IIgSVh4tpc92fYgB3X10+CW1EkmlVrhrWdzT2QMlFgFrj5RSjSQdx2BmVw/8nFyB1Eo7/TY+PsYNIS7yHrjcjyahpMZ7QR0k1Z4SwrREeRvSGY0Rch6RpBervXG13hTS2+x8K5Jz5fHO/J6+Poin5DKBGBVKFH71KAElm04VgWFIAz5zrcx8jaIrcW/bbIIKJQqv66U+fENQUnQqH7sZHQrSSzHyqlBMDNbKUJIMfNhLh5c2lcCgFTH9+iB8/EsKJgyPwM87s9Cz1xkoqbSJKDG3rPTwt5PleHhnPsIMPK4JdsZ9nTxwfNM3WL/OAVAS1Bka4p1oAZRIooBPXpsLTy+v2qWutEmossvv/C4aBm46Htv2xuP5H/bBJSsBCOwATVo8qsJ6gy9JB+PiA33STlR2GwlN8m4KUxLxkOQnwxTQkUrg24I6wZB5GDY3f9CheS20plL6wWV19gJjroTg6gvnzMOwBHcBU5INtrIAtEt4ZTHe++wrePnIYBlo4GkILKvSRj+gXDQsPPUcyqwiyi3yerhqObhpWXpOzRHsoqGhgezqfyPXkGsLTQJMdhE8y9CxCejkVslQRsIQQS48DuaakF5qRe9gZ/g58xRWroSjKfG00qzTqHKLRIgHh8PxRxDbuQs0YhWOHIhHqV2HHn36wMOZQ9qR/TidZ0SXPv3g765DfuoxJJwuQEzPfgj3dqoDGmRPZCUl4Hh6Gbr0GwB/Vy1YCDgafxCuEV0Q6qmXCyCov4VADvl/AkBibaiI8AvRXCOR0obCkm29fiqUKLwCDoeS1xZh0+kSCiUQ7dUN+Sxyl2BC2yxRerSrUKLwul7qwxMoGbWzAn/eLH+gfbAlE3HdA3CNJweTXcDHm7MxflgogrQMhMJy6lWZFspjQ7aAPi4SJl8XhE9/S8W4YeH4dWc2evYMwNXVnpKW2oZ8gL57oBARTjxGxLpBr5HDQGs/+RSffPJJ8zwlBadhC5JzSkg1jDad6IV0k7sItxRKGA4kp+TJKaMw9NqrznyLPefBWJbFipWr8UO6AKfTexrWKSHhm9qckv61lUO0X09oD7kRn96lNqeEiCKSpABJ6wzWWCaLpuWdogBzdqKrxWLBN99+XSfE1FLbX+j564+U4JfTFfh8VNiFDnVJXd9U9c3xvz5HRtRY3Bynx1uvL8fdsx5Bws9rYY25Ht0NOfjxMIdHxoZhxWfxuH2oL77elIsZE/vh6/V/YPSdw/DW2z/ghecfAFObz0QqbzLx6Ze7MG3K1Zi/ajdenj0OR/78Dt/9tReD7nwMN3X2QMKBIwBjgcnJH86mXFRp/dG3ezQKUxORX2lDcbEVUQE6JOdb0Kd/bzjz7Q8iVShR+KXgcChZ8BY2nSqWY48ESoiSKxFNo1Ai0Hi71ViB/z55Nwb066Pw06nDXwkWEArK8GAysHKA+0V93EahpLwANp8zOSVcWS4NyZAcjmZDSWkWBK9wcEUpEHyiwOUnQfCJAFdRCLuzJ2JcJLzx8jPQ8TxNIzz7IECSnJGDx+fMg42IqDUmntYiKNHQb7r0Na0zUCixewRCk3O83UEJgcnh36QhqdSC/RMj4eNG7v3KOJqCkpNbv0R6xGjcFKfHkkXvYtpD0/Ddmm8x8b574MzKSd0kZMayDCqyD+Cbv0sw7c5h4BgWYlUG5r//F16aM/UcIGbAcSzslclY+MVJPDPjRrorD238FPlBN2FkZ2csev5V3D73JXw3/wXcOmce4r/8EkMffAxZvyxFoscI9Mj/HsciJyMqbQMsve7A9XE+tSqy7WXlVChReCUcDiU00bUGSgSAysyfBSUkmc5iwfInp2Fgv74KP506vGoB5SzQIJSQ0KXVCMHVpzbRlSvPpyWzLYES0szPEt4b2vSDsEb2hf7kDpiI5khaPGzBncFlH0PMwOux6P4xcNLrYbMLNOlWo9Hg5KkkvPjZH6hM+LtpnZILgpJS2AhsZRxqd1CSVW5D53WnUW6T8NGwANzTzVO5zdDORm4KSk5tXY+PdxUi2J3H0SwLFr50L75d8wMm3X839KwEnU4Di8UOtuwUPvj4O/h2vwljr+8BTjLjy/feQa/p8ygU180TYcDBjA8XLcGtjz+HQD2Jw/DY/+vHKAi5mULJkvmrMWvhXHw0bz4mvDwHf634EL2nP4ycTavA95sM94OfoHLgvdDt+QK5YTdgeBc/FUra2d5S/HYcDiUkfJNUAobjALvtfE+JCiWKr6k6wcWxgKJQ4hsNbdp+WKIHQUNCI8FdoE2Wm/npUvfR/BPinbAEdYYhbT8GjrgFAb5eEIpzcPr0aRw+egxW4iFJ+feKhZI3d+TjqX8L4Kbl0MNDi21Toi7OxmgHszQFJSe3fImMaDl8s3jBckx58GHs+3Y1XAdPQn/XbCxZn4Tn7onB//4VMeXGACx973fcd98d2PHdergNnohrI11QabSeqfYi/jPJjF/XfYYOY+9HD18eVSYrGE6FkuZuhy1btpAy7cslH7i5j33+ecpBCQ8ItnNySgSQUkKrxYTlT96tekpav2zqle3AAkpCiS0wjvatsQV2pv1lRF4P1lQKycWHKqaKbn5gKosg0nLcbEgWM8xBXeB0YgvNcWF4LSzN7X1zmXpKEnNNSLOINEF2SIATAlx4uOi4drBzlL+FphJdi9KOocKjA6K8eez5Zx+69u4Drb0ce3fvQbGZQ9+rh8DflUXCP9uQWmRFtwGDEOJqw+YN2yDotLDpA3DrsD4425rWilz8sWEnOIMeolsEbry6M0gRcU7SYRjdohDjo8GeHQfR57qBOLxlB+KuGYi0A/EI6N4HlanxYAO7Qp9HEqZ7gs9ORKVbJCJ9De2uakcN3yi8fx0NJQveXILfEvNl0R2RhG94MDbSJZiXc0o4HlazCiUKL6s6/EWwQKNQYjNCdPYEV5JJxdO4UpJTEg5tjeciZQ/tdSPnYnSGJuMQrKE9oD+1nZYE10CJ4BYAwTMIXHEWBKIVUlUEUe8mq6tqnGiYiOiFaDIPw9zlRmhT9oI1ltDS3WZDSbeboE/cXC2e1kiiq81EW0cQAUTGVpNTcnb4pjN9HraqkOadtIdE1x05JpD3uLs6uF2EHdF+pmiqJJiW/koiDY1wHAdBINVPDDhe1iIR7HaaD8JyfHUlDBFNA4hSsHxIsJZmYX9iGi3bZjWu6NKrK62Kkn8twl6dBFvfXETzRBQEqqVDNHdI5RckAaAFEuTv5P6kc6Tt24d9VShReB0cCSVkd67/4mu8v2EfGFrTRapvSGmw7QyU8FpYTUY1p0ThdVWHV94C50IJSUYVdc5yvyebCZLWALYiT4aSkmwZSoiIGckLSd5NIUSTc6IaSg7CGtrzPCgRdS6whXSHNuMgLJH9aX4JqXLh85Ng944EX3Aadv9Y6E/8DWtYbzovn3eyBVCyB6ZuN8Mp8U8ZSsL7QEMqhWjn4kTYAuLAlefJ1Tc2M01eJxAkQ4kL2LJcClByTklnaDPiwVhkDRgVSpTfgw3N0BSUOObO5MTWGkhpryW8jnnWM6OoUOJoi54znsOh5Mtv8P5ve+UyyRriPRtKyBuf2Yzlc9TwjcJLqw6vsAXOh5IIEIhwJJSQRzDHXA1d2gGYO1xDS3ctUQOhS4+HJaQ7dBRW+lFPB/GwWIO7Qpe0U4aCZoVvzoGSsN7Q5CfBFtCBQondL5Y24msISriiNApTBJpUKFF4w7Vg+KaghJSUEwjlSb8jmw28hofFaKRaNBzHQ6fXgZXsqKqyQG8wgMq7SAKMRjO0emdoOKJKcs4hCaiqMteeT0XX7DYIYMHXwksLHqKdnqpCicILoxSUUFkc0iWYuOHOhhJOA6upCsvnTFdzShReW3V4ZS1wUaBEFGAN7w2uoohKvWsKk2H3jgBXmgHBPYTmk9h9IqjHhS3LganzcOjSD4K1VFKIIXkpjXcJVqFE2V3SNqM3leh6fPN6pEWNx8jOerzx6jJMf/QBHP75B6SVl+Lg3gzMX/06Nr+3DIWMDpJPd8wYPRi7fvofDueaYGd98OgD4yHaZKE6crCw4s+vPkNyJQMTH4zZM26GvTwba95aCqer7sbdI7pUh4gkCikcBAiSDCvkQ578ISJqPM/BTgTx+Pab+6NCicJ7WikoYTgNQESWzoMSEr4hUKJ6ShReWnV4hS2w9pO1+OSTM4quREPE4Z4SUaA9agQXb7AWI9G/BEP6zhANIK0BjKkUgrMXbPnp6OStRZl/N+Qf+Qc6mxGWjiRMpEKJmlNS94VAtEdObPkSmVFjZJ2Shf/F5JkPwcuJRcb+Dfg5LQizxnZBRmYRwqOC8PayD3HnPVNQmZ+P6MggfLH8fVz/+Fx4Wk3VAzOA3YTU7EJ0jAjEkpeW4575T6Fk71aUGIuRaInG1Jvi8P3Cl3HcNRp5B4+g08DOOH08E/95+jnY47/Ee5tz0NG5GCavGGgKTqDTmMdxQxffdlcOTB5YhRKF31gVgZINe8GKpDskaaxwrqeEQEml6ilReF3V4ZW3wPrP1mP16jW1iq7KQIkdNNnVK4wKlZHXFEPk4EnSuNYAg2TFvRNHY8RVfcHyHFhIKKuowJdffYfPjxbBJb06h6VB8TRlPSXf//gd/Hz9lF+MBmZQE13PNwyBEqJTsnZ3EUI8NDicacLrzz8BT7YYK//7OSbOngVXVoSOq8KqRW/AFjca947uRxNai0/txJptlXj23hGwCucI9nEc8hL+wOfH3PD4hP4QwKFg/6/YXBSGaTfH4bf33kXs1MeRtXYeQqcsQNbGD8D2nQavtM04rOmNEb5J+CW/I0aHJuObk764e1hHNdG1zV45bTixIlDy27+0l0G9OSUkfGOsDt/0V8XT2nDp1akv0AJbt2zFK6+82mZQonN2xaLHZiA2LAhCTcO06lb0pPfLLzsOYMXbSyB0GtKIoqtyUGI2m7Fp859wdna+QEu3/nIVSuqHEqJTkhJ2K27oqMc7b32AaQ89gtS/1iPVYzDuuCoKdqsRqVnliAjzxoq3P8aomTPgVnYCn/5yDPfefwd4UsRw9sGyKE+Nx7rNWZg1cxQkK5GDYJF/YAP+OgtKoibPRs6nTyPkrvnI+vND8P3vhlfqZhziemK4TxJ+LZCh5NskfxVKWr/tL+0rFYcSWhJsOaskWANbRQmWz7sXAwb0v7SNp979FW2BtoQS0W7HXTdfh8ljR1bH6s9fCuJmfnn+AuwX/FUoUUuCazcI9ZRs+xaZEbdheAcd/rvkQ0yePg5rFiyFISYOBt4Vt9w5Ets/WYVS3hmsdywm3NwLXy99A3mukfB38cLoaWPhSpvqyYdoLsLKRW/AGtIFHlpvjJ9yK3SMhIKDf2BbSSgmjeiAP1Z+iMgJDyHn85cQPOF55Pz1Efg+k+GZvhUJbDcM9UnB74UxuDU4FT+l+OGuIbGqp+RKfIdVHEp4jQwlNb1vOAIlxXhn3r0YOGDAlWhy9ZkvEwu0JZSQ8M2KFx5FUFBgg+JSRHPir7/+xoKNR+BCSpEj+0CbRhoBdgZfmALBMxTaZNVTcplsxzqP0VT1DQFWWiFZnSNBiyVFESIRLiEVOBoNWIiw2gRamUNlp0SB/p4EbXS8Bf/8vQ824hFnNejcqy88nZizrpevIYNJEkN1q2rmpJql8j/Qn0SPRCL9lGgHJ3KuLF9fc3/tbX3UnBKFV0QRKPl1D4170/BNPVBiKSvCR/MfR7euXRR+OnV41QLKWaAtoYS8tj5f/DycnA0NPiDpg5N4/CRmrdkI98x4FUqU2wrtbuSmoMQRN1wHGihYXBmHCiUKr7PjoeRbvP/rblohQLsE10IJUXS1U1Enc2khvljyHGKir5xeFAovozp8G1igLaGEeEo+nj8XXt5eDT45UercdyAe877YAbf0AyqUtMEeaaspLwaUtNWztfW8KpQovAKKQMkvu2gjpjqeEk5De3ioUKLwgqrDXzQLKA0lJLRCQL6+6huSUzJ3+jgMGTzgnPbxZx6feEo+XLMWP6SYoU/6B5ao/nXCN3bPUFoyXEfR1YHiaWqi60XbiudN1CSU0PgIyYpmaRiFeD1oeKU6iHJ2eKXdNZ9pO7PKASlJgpubG1wMjk3gVhvyVS+sY6EEWP+/L/D+hr1noITj5N43vAasqQKik5vqKWnjF5U6vWMsoBSUEN0Ri38sNEm7qLdRcAuESATSzOVEpYqGRokiZ2hQIN59YXZ17L7uM5Hqm/TMTDz20puweEdQ6Xi7dzgYIguv9wBbUUS1T7Tp+2Hpfitcjm+SZeZVKHHM5mjjURqHEglZx/cjuciK7V+vx8jn3kbJ1s+Qw3uhJKsYdz/yH2Rv/RzbSv1gO3kMt9x/H8LdNVdMeKappVOhpCkLXeDvHQ8ln8u9b2o8JVQ8jUCJVoWSC1wr9fL2ZQEloER78m9EduiCmQ89hKggX2i1WtgFAelZuVj59a9IOHEKHK+hOiWixhndwvzw7ANT4e7mesY4koRjqdlY9NYSFIpaEEARSTjVXIXRw6/G7SOug4+nGy3bN5lM2J+UhfcXvQqzzQZrWB+HycyrnpK2269NeUoo2BYexhvf5eCp+29AaVExvH28sWn9GoTeOhW+VQVwDYnAvlWLwV03Ff0j3dulkFlbWFiFEoWt7mgo2fzXFrzw8S+0u+QZnRICJTowog0Sq+aUKLyk6vAXyQKOhhJLSA90MKdh4RuL4Oykr1MOScFCkvDq4nexLzkHDCnH1BqAqhIYfIPRyc8ZXUL9UFVViRMZeThmcoZ0YjvsEX3BFSTD7BuLh27sg9uHX0srHmgFRPXBMQwys7Px1HMvocS7AzT5px3S+0aFkou0EeuZpikoYRkbPl+8CIMeeBbhBg4sL+Hvrz/GznQdnnxsKjRkh5WdwH8/T8B9946BU/tVfb/oRlahRGGTOxpKdv6zC3Pf/wYsXw0lNTolvFZOdGV5NXyj8Jqqw18cCzgaSmwhPbD6iTsREBBQBxrOfpqSoiLc/9r7sJJOvNUy86LBB0xZNvjiTHqqLbATGF4HTe5xuf9N0i549bsRK5+4q8EyS5IU+/3Pv2HlX4ehLUhWoeTibCHFZmkMSkj+SG7iVnx1whNzJ/WH3W7G8WPJiI6Lxc4v1sAwZDJ6upXho9W/4o6HZsCTFyGQUmH1oBZQoUThjeBoKNmx8x/M++DbulBCwjck0VWFEoVXUx3+YlrAkVDCpx+EX5/rsfLJqY3G7nU6HeYt+wgHDx0G6+RKe98QKOHKc8CVZFFdCEv01eDzT4GRBNgCO0OTcQh3P/wYxlzdQ9aRaOAoq6zCfQtXwZ55QoWSi7mRFJirUSiBFb998CayPDrCVbShz01jUXF4IxKyKsHrvDFm/E1I+H45thf6INSVw8AbRyHCm3juFLjRS3BIFUoUXjTFoYTklJA22dVQQrK9TWXFakmwwuuqDq+8BRwLJfGIuHok3nl4QqMqlsSjsfyrDdiwcRM4Z7fzoERycoc1tAd0p3bQ7sGkP45kqcL8eY+gV0xYo2NbrDY8uGgVSk8nqFCi/PZRdIbGwzcMNHo9eFp9A9jMZogMB51WA1GwwWK1g9fqoeEY+nur2ax6Ss5aLRVKFN26gOJQQhT7SPOwGihhOZhKi1QoUXhd1eGVt4CjoSRk4E14d/adDYZuyBPxPI+31v2IzVv/Bud0DpQUZ8IW3JWWeGpyj9FKGq6iAHa3ADw9bTSu6dWxUU+JyWLBzIWrUJlyVIUS5bePojM0lVOi6OSX+eAqlCi8wIpDCUlwtZpoSXCteFpJgQolCq+rOrzyFkhISMCjj8y+gIZ8vSk8ENl3TfoBsDGD8M0rMxu9cZ1GgzvmvI6K0hJAZ6jrKSlKg6XjUJpLwlQVwxJzFXQZh2GO7IehPgLmPTELonCmX8nZE5E8g6OnUjB3xZfQFabB5hcDTf4p2L0jwVYWQtS7gLWZaYmypHWSW0foXMAVpcEa2hPajIP0ObQZ8WBIvosE6J30+P6H70BCTm11qA352sryl++8KpQovLZKQwmVIj7LU0LF00ry8cWS51VFV4XXVh1eWQucOHECD8x8sBEocQZjLINo8ARXVQLBIwBcYRrs/h2gyU6UvREFp2HzjYIm7xQsPpG4tW8cZk0ZA6EeeNDwHD7/6jt8umkvGAhyoquxFDYnT7haS6CvzIU55moIKQdhLy+CrdN1VBzN3OFaMMe2Y/myxYgN9a/TUbjGQiwDPLzsM2Qk7INEclXIL4h0OMtRLydnLofg7AGuohiCwR2cqQJ2Vx963/VBifzG7Yqvv/maljW31aFCSVtZ/vKdV4UShddWaSgBqb45O9GVQElxngwlMdEKP506vGoB5Sxw8uRJzLz/geqKFgmCezDsftHgC1IguPuDrSqhH/CssYwKlbHGUkh6N0CwgBFFSCRkTz74GZZCAFtZBKtvFO7qFYwJE8bDycm5tomZzWrBL9v24qMvf4DAcIAkQNI4w50XMWPiKPTtEgtXg4HmjBQVFeHPTX/hi4QCaJL3wNLhWtolWNtpEJ4bMwg9unUFw7J0bKL6WlJSgsVLlmKv2RP6tP2wBXcBV5QBwTsMfO4J2EJ7QJN+ELaQbtDkHIctoCM0OcdgDe5KoYd6ZNL201wWbcq/YGym2gqFr7/5SoUS5bZggyOr4RvljK5CiXK2pSO3CZTkp+PLt19BdGyswk+nDq9aQDkLFBYWYuKESbU5IJJGL39An94FS0RfaLNJbkYcDafYArtAm3kI1rBe0GQeht0/ln7w271CwRelwe4bCV3KPpjjhoI/vgWh/j7o1asXQkKCkV1iRHxGEZKTksByDFV0lQQBehc3LHh0OmLDguoksBLvJPnz284D+GDZYgjEY5K0G5aIPnDKPIjowSPQzxtwdjbgVNIpxO8/gGLeA6J3KLRp8bBG9YeG3HtwNwoZlqiB0KXupR4RAiM03JSZAFtod2iT/4U1sh802ceo56dGGp+8cQcFBWHtp5/QPJi2OlRPSVtZ/vKdV4UShddWSSip6XVT+7O6IZ8pNxU/rnwTIaFhCj+dOrxqAeUsYDQaMXXqNJQUl8iTsByFEm3qPlgj+lH4IImn9AM7uDP9wCf9Z3TJu2GN6AtNJvng7wRNViJsIV2hO74V1qgBYCsKwBckU9Ag7eIljyAqM88ZyyAxkiwzb7fjrluuw+QxIyEIQr0PSd48X3ptIQ7Y/WQoiewj974J7gL+2FZaekyqeYiXxho9CFxxJhhrlQwdOSdgDekCXfohWIgHhHhMvMOgKc6CzSsYmuIM2Ij0PQEq9wBwVWUQnFygSz8IqVqcLbZDLFas+IB6Y9rqUKGkrSx/+c6rQonCa6sYlGg0shuXdwIjnKVTwmkgQ8lbCAkNVfjp1OFVCyhnAUGw4z//uQ9pqWm1omQW4jUoyYbNO1QO43iH0w97odojYg2Kox/01pDuZ/JKck/CFtQJ2pS9kHQG2P1ioU3ZA0gkKVWqtyEfkZlf8eKjCAwIbPABCXD8tfVvLPj9CFxS99WBEt3J7VTZlR4MSz00pIyY3CdNZLVUQdS7giVJ6pwWEsuCtRohaXTV4VgtTXal+TJleRDc/cBVFIIrTKHjiqKI7t27Y/l/31FuAZoxsgolzTCSekqLLKBCSYvM1fKTFYMS4rLI2trSAAAgAElEQVSVBIDhVShp+bKoV1wCFiBvTo/MegRHjybWQondJxIiyR8xVUCi+VQ2SBryAW6GqHGiwhCs3QxJ4wTGXAFJb5Cr03RECK0cfHEazHHXQZu8G6y5glqhvi7BJHn888XPw8nZ0KCliIci8fhJzFqzEe6Z8Q1CCamwETwCoUvaCWvkAHBlORDcfMGX5cPmFQpt3klYifeEhKH8YuXeOKRhYNZRWCP7yl4Y4gFK2UNhhhwESibdOQkPPNB4NZHSy6xCidIWvvLGV6FE4TVXBEpWfAtWowUEmwolCq+fOnzbWmDevKew99+9tVAiaZ1hiR4EXdoB+kHO55+GnVTX5J6CLSiOhnLs/jHgSjIpbHDluRDcA2UQ8AiE9vQu2CL6gTFXgs87Qb0O9UEJ8ZSsfX0ePDw9G/WU7DsQj3lf7IBb+oEGocQSPRiavCSwxkJYoq+iya32gI7QZh2BJbSnHG6KHABNVgJsQV2gyUmUQzzkGSP7Q5e2T67ASd5NvSg1UPLKqy9jyJAhbbpAKpS0qfkvy8lVKFF4WR0NJXv+2YknPviW9t6AqEKJwsunDt/GFnj33ffwzdffnMmbYDiYOw6heSU2ktRKEkaJ1HtWAv3g1iXvgiVqEE16lT/gSRJsHM0/IdUr+pPbILr6wu4bDW3qXqoLIkNJKFhj+ZmcEsGOOVNG47prBlOvRH0Hz3H4YOVq/JAuQH9OTklt+IaIGXYaBv2JrdSLQyCDlCvTypr0g7AQTwjJkQnuRnVLbD5R0JDeOP4x0JA8k8A4mv8ieATRZ645yBv3ylUfIraNk9lVKGnjF8hlOL0KJQovqqOhJPV0Eia/9B4YjV6FEoXXTh2+7S3w/Xff4513ltdJ5iTJrkS/g4Y4SKiDfpCfhs2/I80VsZAmeSl7YA3pIUMJ8TpkHKTQoj+1HYKzJyz+HRBSkQy9hodF744syQ18YQpEn3CaCCs6eSDCIGHJq8+B6Jece3Asi6T0bMx96hmYSUVQNZRwyXvBR/VGQPExes9VJjMyA/rC9eQWmqhLVGDpPRMNFaql0hF8WS7VKGEtldXKzAIk2mBTTrAlYSkSapI9O3JSK3nj/vGnH+Dm5tami6RCScPmZzkNtFoekt0Gq80OCQy0ej2IujzxxFksFrAaPbR8daKyJMBsttISdp1OCxYiLBZbbeUXGU+n5SHYrLDaBTBEul6vpYnUErnWZAGnJeMxIB2kWV4HHgIsNgE6vR5EK4ccZpOJnkdl7sm1oh1mi52K8VlNJtIfm3ahJ/cu0nuX9yGn0ULLcyDl8/YGRAIdsRlVKHGEFRsZQ4UShQ2sDn9ZW2DHjh149pnnzpS9ShIt+yUf0iRRlIZnPEPAlWTD7hNOvQlUN4SERIj+R86Js6CkFzTHtyCmSw9M/8+9iA70hkarpW+wOYUlWLNyFfZbPaDPOky9L1x2IjpdPQJzxl6HoKBAel5NOXD8ocNY8tMulB/aWqtTYgzrifGdPHDbrbfB09WZQonJZML+pGysXroQRrMF1vA+daCEJN02quhanAFrSDdosxPBlufVJs8SwbQNv//WYFfii7UpVCip39KMZMfu37/FHzuOwCO6FyZNuh3+TkZ8unApjhvtcPKIwL2PPIDcvz7FN9uPUk0dvX9XzHt8CsqT9uGzz39CGTxx66RJ6BvtD4gW7Pn9O/y2MxFhPa/DlHHDwZUewZuL18PEMnD17Y3Hn5qAE1+vwNqdWZjz0kso2rYGW6098eiNUVj+9tvIKZcgaQx45oVnsH/9MvxxLJ967/wiB+Gh6dfizfnv4u4Xn0GYRsTujd/j9+0JCOp+De4cOwxOUhV+++IzbD+aif43TsDtQ7qDa7S1Zet3oAolrbdds65UoaRZZlJPUi1QrwWIqut9995fF0pCe8iVKloD2Iq8FkBJT8TZMvD666/DyYl0ZT3TlpXABscyeHr1jzi66TvYw3rSRFNLcFf4FBxHz6uGIDosGGJFIQ4fPoyjx07i/+ydB3QV1dfFf6+nkd5JAgQCCaEJSJNqVxQBC0WKVBUpKsWKYgPs0psURYU/oFLFCihFQek9CQkkoYSQ3l5/37r3JQGBREAfRL+5a7kiycydO+dM2XPK3oW1WuGWskMyuuoStzFw2Ai6dWh2CVusiKqkpaXx3PgJ5AbUQ3f22NVr35w8gLrQ+RIRD+2QkBCW/m/JDb9qFFByqQvEtXRyz1rGTP2FSROf5bvZb5Bb40HGDWjK+0+8QP3Hx3Dumw8oaPQ0AzsGse+7z1l6RM2Yob0I9izi1WHjaDbsderlbeLdZem8O+MVzPtWMX7e74x76THWL/yC7s+8RHXTLka/9A1PvfYUgQY9AUE+bF/wOh/9dIy2fV+kRfZyVhpv4d1e8Yx+/g3uHTKO2CB3/AMDKM7LZfNX09iUG8e4QXfjrzMy7PHxjFs4F6/Da3lh1laefrY/O1auplHPx6mRs5WRM35l8jPdOXJOxW2tG6FVuUbWWAElLr6tFVDiYgMr0/+nLXDq1Cn6PNr3/DmKSMm1gpLqjVgwtg8hwcGXF+VzQG5hEY+PfYUSd3/URdnYvYJkNMZuKsIYEoch4RdnOkejc6aJSmnmo/KTmPXBpPNtwBd5RbQPf712PXN+2otB1IyUpm/+MlJSpn1zESipWbMmCxctuOG+V0DJpS5Qqxz8svgNvk6O44PXHmX3V1OZt0vF++N7MGPEi9Tu+wQZ387AcPvLDOxYk6QfFzBnt4ZJYwdQkLSRAWOXMXflPKqX7GfQgLd44oPpZK2ewrfmOCb3v4Wks8WER9RAn7eTp0d/TM0msQTVbMagXh3YNvc11mgaUbjrCHc3MrJF3YF3e8YzduwLGMLj8fPxY8iQx3A3GNi29E3WZt3EpJF3Ycs5w5NPvMJzny7g5BcvsTo1jjdf6oW7xqlCX5iZxKuvvofFK4LuffrQJr6GgMcuuf4UUOISs56fVAElLjawMv1/2gL5+fkMHfI4Z8+KKIFTL+ZaQIk2dTchN9/OnGf7VqoS7KbX8cK7M/njcBJqwSci2on1HlIQr6TB3RhSfkdVkoNDfR6UlNRpx4h20XS++44Ki2LF0guKjAyaOBtr+tG/DUri6scxc+aMG+57BZRcDpTA3nUzmfmLhtkfjGLTggmsPxPNG6PvYsqTz3IurC4xdRvTu+c9uKtVJP+0UIKSiWMew3JmN0OGfcSEzz8lpmAbA59ezEuz3uPE8vf5piSGZ9p4MO7tjxn41iLa+x7l2RfXMvjFIQR5VSM81Idf57/BmmpdaXpsCXuyciC+B2/3iGfM869z+2PPUDfQg/CwUFkfsm3pW5eAknGL5lP03UfM/VXHO68P5cyRg1SLjMHf3UHmmXPkJm/j5dm7+HDOG0R4uiaBo4ASF9/WCihxsYGV6f/TFrBYLDw1bDhJSUl/G5TUbNuZKU898qe0zcXGExGN6f9bz/rVK3GERKM7lyy5Q0T3jGCJFQq92rMJfwYlMe2Y/HArmjRuhN1e8dej0WzhycnzyD22H+vfiJSIbqCWLVvy9juTb7jvFVByGReoVFjzU3lx9GvoQ8LISD/Ho2MncFt9HZOGvET7N2fQLlyHRTAFq9Qc+2E+M3dpeGfcY2gx8c3cSaw+VIKHOYvgVj0Y0/9OStJ38vobs3ELjyQ7PYV+46fQzP0Qw0bMJDSuNj6+0Tz+bD/2z32Jrz2783rbQp4Y+S7hXUbxXu94nn16LPjXxtPgzpAxzxDm5cHWz19ndXZT3hl1D7bcMwwZ8hIvfDKXOuY0Xn5hEkaDFzk5dkZOfJNa5sMMf246tWoEkuMRy1vPD8Dz0vrvf+R6VEDJP2LGiidRQImLDaxM/5+3wOhnR7N7956/DUoiWt3N9JG9cFQSdtZpNLy15Fu2rlqKPaox+rR9CBZZ90M/YPMMkHo1hsRfZIdEWfqmJKYdz9/ZgI7tb6k0UlJiMjPkrTkUnyhVMD51SLLLVlroWkH6ZsDAAfTrd0Fa6wZdBQooqcTwDhvFxUa0BncMOg0Ohx1TiRGtm7vswCkbdqsZs02Fm0EnfyWIgI3FJdhVGtzdDTI6qEKF3WahxGhGqzeg12ukOnxJiUmCbNGJ4+7hhs1sxKrS4abXYCwuRqXRY9BrMJWUYJWAWYW7h4fsxLFZTFgcGtz0gojTQUmJEYOHO1K+0l52LDd0OjWiEtdqNmKy2HEX21yw/n/60lNAyT9t0Yvmu26gRK1B5bDLlsKiU8msmfceEVGK9o2L3atMfx0s8Mr4VxFdOHL8Zfpm5/mWYCFwJ9puhT7OiZ2o67Vh2fjBqNUVf+JpVA76vD6XvOOHsPtVR5NzEqvQoMlIRJ13GmPcbejT9sruH+MFNSVtvYt5edzTlxS5lplHFD/uPXKMF+cuR591AktwbdmFIxhq1QVZ2N28UFtKJG+KpKG3mHAYvNBUAEpeeXU8nTp1ug7Wr/wQCij5CxcIhHFBQfXfdthF84nrynlbXCZCd9ltHRUvR/YWV77CK9jkb5+iAkr+tgkrn+D6gRItKiG3rtHh7Shm8XuvEBAY6OKzU6ZXLOB6CyxcuIhFCxdJcbtyUCJ0nwR/R3EeNk9/NMXZWL1D0GWlYhZqukKELzQGXWaKBBWC+dUUUJOureN5oucDlxXZEwWsS5Z/zac//o5KEBMavFCV5GIy+BKqMRLuZqUkvBGndm/GmJOJtX4nWegqWpDVCVv58N23iYkKvWy0RLwfhn/4OWkHduFw85DcEs43gBq7ziDPw+Hug6o4G4eHH6qSPOxegWgzj8kaGn36ftSFmfJLV4xZs2dSr1491xv/L46ggJIb7oL/3AIUUOJil143UCLIloQwn9ZAsM7Mwskv41MJRbaLT1uZXrHAP2aBb9d/y1tvTUSnc4a3bX5RUjtGU5yD3c0bdXEuNqGHU5iNw9NX6uCIB5v4iiz7KfZTF2ZhDKzFgFbRdH2gC25ubuV/F+J/azf9xvxlq2XYXOhKOXQeeGJmUM9utGoUi5enhwQcWdnZfLP+O748nIMuZUc5T4k2tjUvdW0pa0sujJDk5eXx4ZSpbC8QKr+lKsJCBTighmRtFeKBopBWpIa0IqUTFuekmo9o6OzukeRs26QAZ9lX8ZdfrcDf3/8fs/G1TqSAkstbToDQjKQDJGUUEdOwCcHebhKCluSc4USWnbg6YTgcKmxFmezen0RgrfrUCvXBYTVyeN8eSgxhNI2viSXvFJkWL6oHekkQe+bYUVLO5qLzCuGm+FouTaNc6zXxd/dTQMnfteBf7H/dQIm6NFKi1ROkNbPw7Zcr1e1w8Wkr0ysW+Mcs8McfOxk1chQGg8H5UtbqMAs9mXShFVNf6t1YqsfLtIop6ib0pw5KGnlNVirWgEgZPbEE1pR07kKtV3d4ExEhAbJYNDQslLMZZ/l9xw4SSgxotWpUao1k3HT38uHN4f2Ii47EYnWyWpYNEbX5ZssuZn74Lra4juWMru5pe6jX9k6aBahwc3cnLTWNbdu2kqPxwx4QiT7VqWcjQIegljcIUBPdCv3xnVgiG6E7fdh5Tun7sAi9m5TfMNdsgV6AErtVHt7X15cvlnwuQdWNHgooudQDAgxnHNnMsr02urQI5dt1v9FtQF9CvNRs+3IuXx0oZvJro9GgZvXCjwlv2pydm/6g29D+FO3+lt+KqhNx+ie0bYcQm/sj356rR+/b41CrLHz90fsE3NMXzd6VmBo8TMfY4EoLt2/09XEtx1dAybVY7Sr2uW6gRKOTIWcRKVFAyVU4SNm0ylvgyJEjDHhsIO7uQgXYWQloimnvBCUR8U5QEhaHPn0PppotnWyuNZtJ8jOpiyP0cYTWTMImzLVaSRp5bWaSZGgVkQ/BvCpAhi00Fgd2CUrsViuP3tOR3t3uxVaB9o14eE54YxI7bcHloEQvhQLj0Rze4FQsFnOr1ZjqtEabcxKVqdC5ptMiQiKA1H4nY2vGUSz+Ueiy07H6R6LJTnOmnbJSsfmEoj9xXvcmMjKSBQvnO9NZN3gooORSB6hVNn78ZDr1+z1LqFrD/i9nk1PvPm6tp2HurC+pU12LplVfbhEdOBYbOpWFJQuW0f7RRwnVWtG4eXBk5VSyGvWnQeHP/JBVh0c6xaJWWVkzcwb1B4zBP2EZG0puomvLmjgq6fi6wZfHNR1eASXXZLYr3+mfBiUpSYk8OmGm1Ez4kyCf1Mqw4lBpCNJblUjJlbtI2bKKW+DkyVMMGjgIs9mpkIvoYqhzC9pzJySbqzb3JBa/6ugEJXtoPQypu6XOjROU1EN3JkEqCrulbMdu8MIaEoM+ebucp3w4kMq9ZaBERErmvDKKsDARZr989Z8ABRt/3sxb6/fhJejtazVDgBIRtSkX5CsFUcbYWzEkbsHuH4ld54HKXCRp8iUzrVbvxFoWE+gMYBVpWD0qqwW7pw/q/Ey055LL2Vzj4mKZOWtmlfCaAkouEynBwtoFU2k3ZCzeNhWJ3yzgePgdtHBP4LNdBh5t6WDaBgcThtyCSudg+cwPOOaIYfigLrhr1RSd2sdHy4/y4tOPkLN7FT/lxJSDklVTJrGj0ICvXy2GDnwQL52rKMxu3OWlgBIX2/6fBiU5Wed4cNx7mO3Oti1UWmctiUjfYFdAiYv9qUx//S1QkJ/Pk08+hWB3LQMlltD6oNVe9CI3yNZJRE2J3iliZzd4OmtMDJ6oSwrQZB+XHTSyRsNUWCEoEe2WS957GXcPzwpPWERBDh1JYPj87/BJ310hKLEG1sbuG4IhYQum6BZo8k5LZWKNEOILiEKbkSQjPbKOJKSuUyVYdOecOoi5RnP0x35FbS5ynrrDQdOmTXn/g/euvyMuc0QFlFwGlKgh8ecVHAi8i/6tQpn5+tu0eexJklZN5aeEPLx0cKbIwJxZL7Puy03c2+1evpvxPoH39CfePYPZizfz3PjhmPPzObtrFb8UN6bvnXFYjPl8NW0GDQePI0pnqrT9vEpcHNe4CAWUXKPhrnQ3V4CS7mPfkf3ll4IS0U6uJkhvUSIlV+ogZbsqbwFBoDZy5CiOHjl6PrDh7iPTJFJHJrgOOpH+kPUlByXZmTYnHVu1YDT5Z7H5CgBwGptvdVmbYal5swQkF6ruiirECyMlApR8OvE5vH19K7SPiJTs3L2HsUs24526qwJQosJcuzWazGQ0hZmYRC3MmSNSHVhEcsxRjTEc2y7BiuiwsYQ3cIITcS6y/qSlJG4T6ykDJZ3v68yYMaOrhN8UUHJ5N6jsJrZ9u5pdJ3Jpc+cDNIupxk/fbqfNHbfhobWz78dVeLfphj5lM6s27iGycUfubVufw7+s5fs9aRhUdlp37U9dElm46lccagNt7+uO/fBvRHS6n0Cts77ovzgUUOJir7oClDw4ejJmle5SUCI6BtQ6BZS42KfK9NffAmPHjGPnzp3nDyy0Z2q3Ridaf8UL/OR+LKJ19tivmGu3Ki2CjXcCgJBYdKdE/UkjqV1jrxYkC2H1KTvOp3AuAiV2m5XRfbvTqW2rCr9IRa3IrPmfsCrFiHvSNozRLZ3pm4h4DEd/kbUvIp1qqn87bkc3yu4LZ5HrESzh8ehT92Cq1RxDyh+YIxvKNJMlqDa6zFLBPrFdWH1J1lY2bDYbw0cM5+GHH7r+TlAiJeUWsFqtZJ7LqtQHgg9HrRZ40i6LUUVkTdQwiSHqliTQVKlRa9SysFqwAatKa5DENnabTVQ4odWoZeeN+LfY3mG3/xWdSJW4Nq51EQoouVbLXeF+rgAl3UdPxnIhKJG1JOLClVe7Akqu0DfKZv8eC7z7znusW7dOPtjlcDgwxbSVpGbWoGi0mSmSl0SfLFp028muFtFq6wQA9dGl7ZV8H26Jm7F5+GEMjqGO5RTe1TwpKizieEoKjurxoBIvBg0ClNSOimTSs0NwN+gveQmIdSQlHeP5yVMp8YuUPCjWgJqo886g9gkhhky0Oh0Z57JID2lGtaMbcKg1mKOaostMcqZpTh2WdPOa/Axs7j6oTYXONGwpCaL8qdJIQFXGTyJAyaTJE2nTpk2VcJ4SKakSbvhPLUIBJS52p2tAySQsagPYzM6akjJQItn9VAoocbFPlemvvwWWL1vOlClT0eudRaHiK9NSoxlq8UL3C0eTcwZrYBR6UXBat72zAyeysexycYKSPbL4VZ/wC7XqNaDfwEHERoVI7hPx1ZuelsaMFT+QdPw4Ko1WfrnatO40iQ5nVL8HCQ7wl7wnEg/Z7exPTmfq1OlkmDWSFlyQFmIs4s52LXjo3tsJ8PaSX71Go5FfDx3nk2nvUmQ0yzULJtfKVYI9SutgvNDknpTdQmVDrHXuvLnExt544jSxJgWUVHwvqFRq57UhwGVZrbRKhYDVInJS+hWJWu3k0ykrqBbXjShflTpKKlEldZ6F1fk3eRVWqrNUtipxzZbx9VRUsH397+bKj6iAEhd7xHWgRC/EC0pBiUV+halsTkZXpabExU5Vpr/uFvh508+88MKL57k57HYsUTehLhCgJAJNzimsgTUqBSWmiMbEO07z+uuv4eHhJEK78OGtUasYP/kj/kjJEDyroPeEomx0fmHc0agGNYN8EPUtuw8n8Xu2Gl3Sr1hqNpNREmNIPYbd3ZwHbm+P/cKXEMjW3RPHj/PShDfJ9o9x1sFcqSBfzslSJtfSV5hKxWefL5ZdQVVhKKCkIi/YST9ygPRcI1F146ke4CVBR1FWOsfO2mlcP0qSpxlzTnEg4QS+EXWpExGA3VTIwX0HMev9adKoLrbcdDIs1YgMribBycmEg6RmF6F186NJw7poSwOHZasoSxEJQCSAS8HZVA4fO0VAjXrUDverVCG7KlxPEm45HHh7e0uywn9ybNy4EZXj3wLN/skzv2iu6wJKJJOraCE049DoFVDiQn8qU98YCxzYf4DBg4dIMCHHNYASkc5ZNLYPQUHBFT6ciwoL6D/+IyymYglKBM283TMQVe4p1Fmp8svVFh6LSusm61WMdTtgSNqKT/O7WDi2b6Xtw1+uWsvHmw6gF9011whKAgMD+fjjeXj7eN8YR1x0VAWUXOoGEZk4te8HlqUEM7JzLWZ99BndnxhKeDUNm5fNYe3RYt58dQw6lZqls+bQ+sFufL94BZ2fGELBjtUc8W5DzPEvyIgfQJOSn/nuXAw9b3XylKyaPo36j43GsWU2SWH3c3fDsPKoi8Nm4nDCaeIb1OZc8iG8wiP4euFXdOzdmR/mLaPL0yPwUVmqxHVT2SIUUOJiF7kMlKj0UrwLlYiQKKDExW5Upr/BFkhKSuLR3n3w9Cxt0b1KUKJN3UNQ007MG9Ov0iJBkR4aP/Mzdvy+E7V7tXJQosk/LcX5JEeKIG7LSHDq8ITHojuxjyHPjKZzywYytVPRKCgx8djrM3CcSrxmUFK7drTkKCmj3L/BblHSN5dxgBob3y6aTtOBzxLoUHF49TzO1LyHO+I0zJzxFY1rGSi66VFujdSh1mjQqc0smPkZt/bpS3UvnUzv7Fn6HoWtn6B+7ga+/xN52iyaD38Fr11z+N7Ukq4tapSTp6kdJcx9Yzp93niJz154j+4vjSTYU4PKks3cKSt45Nkn8BQ0ElV8KKDExQ5yGShBBw4BSkp5Si6IlER6qZg78QWqeVeNrykXm1iZ/v+BBTIyMhg0aDDFRcXXFCnRpu6mVrv7+PDJhyoFJVqNhmkrvmPd+u/ReHhfAkocnv6YBTts4hZZ2Opw8wJjAa+PG8FNdWpUSvltNlsY9s7HZCXukwWuQsHYGhyDuvBcqUqw8VKV4IvSN40aNeKjKR9WGY8rkZJLXaHGyrpF02gzaAw+gjxt3XxSI+6kieYgXyeHMrC1nddXZPHmsE6o9Sq+XbqI/We9GDjoQbz1GvKTf2XWxgKeG3wH2XtW81P2BeRpU98myVCdwMCaPNSlA4YL0jcqtYrEHxaQHXMbW7ef4umHW6PTwk9fLMQefw+3NwjB9hcqwFXhwlJAiYu94DJQUkmkpH51X6aNH4XBrZSW28XnqEyvWMDVFigsLOTJJ55EsLteS/pGgJLI1vcwbWSPSpXkdTotkxZ+xabNW9C4XwRKstNlK68YkkukRjNU+ZlYfUIZ9+h9dGwWXykoKTKaGPLWHEpSnV03VwtKxMO6datWTJw80dXmvuL5FVByqalE+ubEjjVstjdlSMcIZr0zk9sGDGH/iukcV4US6mFnx+4UJk99lVWLV3Fvj258N3M60d0eI8qSxCffJDByeC8cJiPndq9mU0F9et0eh91awspp02k89Hlq6IxSJuHPQ4Ul5zBvf/gpHfqNoWNsIDu/WUaGX3O6tq+HscT0r2glVkDJFd9+17ahy0AJWqlk6kzfCM2b0poSrZ74UC+mvjpaASXX5jJlrypoAdF1MmL4SI4eLSVQu6L0zU1Ogbvq8ehO7EJVtzVLXxqEAB4VDwcDxn9I9rmzYPD6U6REfe4Epnod0GckSEViU8wt6E/uxxjVjDbexbzy/JgKdXLUKhU7DyXyyrwV6HLSsQbVRJtxDGtgrSuOlIh24Ef7PMrQoUOqjIcUUHJ5V6gcZnZt3Uxadgl1GreiQS1vtm/bT9M2rXDXODj86waqNe6I48ROdhxMJaBmA9rcVJsTu7ew/Vg2Hho79dvcRXXHCb7ZcgS1Tk/DVu2xJO8lpHkHfDVO8rQLyzZld5jdzJqvV9Lh/ofw05r47pv1FDv0aN286XRbB9zVVT9UooASF9/ergMlQozL2Rz2J1Ci0RMf7s3UV55RQImLfatMf30tMG7sOIRi8J8iJSW52Dz8URdlY/cORpOTLhle9YKfJKQOunPHZVeOAADGgGgebNOAwQ/fe9mCVJ1Wy9Ivv+aT73egEqlRUehanIPNMxBvaz6hmmLMNZqRse9XrPlZmGM7YEjejrFue9RHNvP+u28TWzP8ErI18bKwCVA1dQknD+2U8zp5hZwvCDMU//UAACAASURBVEmJX5SL3cNPsr7aPP3QFOdhqxaE9lyKBC1iiM6fF158gXvvvef6Gr6SoymgpGLjqDVaREeXzWaV7btS9FEQoIGsJRFt54JXSqQMBTGaEH4UvxekfGKIa0aQp+m0TuFF8W/BxuYQXZby6W/nwO7fySm0yE6eyHqNiA6thlqrw2oRtSMqtEKKQbwmHA7Z+l71IYnSfePym9t1oESQLNkkuZLK7mwFVllNMmLSIMSTKRPGKKDE5d5VDnA9LTBjxkyW/W+ZUx1XPGSDa0tRO01xLjavQDRFOdg8fFCZTeIRLh/4KsEHIZhVRWtuwTmK/aIY2r4enTt3lqrDIg8vVFaF2N/G7XuYvngFaJxRSIfOAy+1hZ5d7uGuW5ohQIuYKy83lxVfrmRVcpEkaRO8KPqk33CPb83z97ekQYN4+TIQQ7Qd5+fnM336TLbmuWNI3SVTQJqcNKxCFfhskqTL16fvk0rGMrIjKOgFqBK1K8m/SoE+McQa3//gfVq2bHE9zV7psRRQcmNdIVqAy/hz7OI98G9AHX9hMiVS4uJr6p8GJYX5eXQd9SZGhxqVXfCTlKoDl4ESnRsNgt0VUOJivyrTX38LrF61mnfeebecQM3h5o05spGTnj0sVrK2Cu4S7cmD2IJro8k6gc0/Cm2WiJZESw4TY9yt6A5vIMTfhw4dOuDr50tebh7btm3luEUQnjkpwMVXrMGjGuMf702TetF/SstIQiq1ipUbf2fBjI+wiohJ0m9O7ZuDP9KkSWMaNmoo15mWmsYPP/yA1b8Gdr/q6IWeTXRLWU8iC2YFqIluheH4Tkn2pj19CGtYKW1+RGMMiT9LACaGIGKbP/9j4urHXX/jV3BEBZRUYBiZSrFhsdrQCcK/MnBss2IVFDg6bSlhmqgLcZKslYHYMqBhsZhRa3RonJyYMtIh0vVaTRnZmiBGc+4nur5EFEYQ/zn/XmUukateiAJKrtpkV7fDPw1KzMYS7h8+gSKrM4Anxp8jJW40CPFgygSlpuTqPKVsXdUtILRvhj81QkY45INYo8cc3UoWnZrD4zCc2IOpdksMx36TaRYpzifUd8VPAQCObpLieOqCc2jPJuIovX/kPYTqT4J8IuTer/Ot9HzgbmyXFBSWWkoFr70xiR2WINxKQYnb4Q0yLfOnXD9gqnML2uw0VMZCLNXry4iI4E0R+jfmGo3RnUrAGhCJNjsdm7/4mYolqCaGxG0yOiOG3qBnwYL5hIeHVxlXKaDkMq5QqTDnpzNr9jLcvfSog+rT/6HbsJ49woIl6yXwda/RhqGPtGf2S33IrTuIMX3akbnvG4a9+iMfr/6IzPWfsmr/OSx2X54Y/iiFhzbw2Xf7cdPo6DViJIZ9i9hEB7reHIVWZebTSW9x2jsC8groNeoZwt3KkoNV5lK54oUooOSKTXVtG7oGlLxGkYDblwUlhtL0jQJKrs1jyl5V1QIXc5UIbRghyqcRL3K/6mizTshUiOHETkxRTdCnCdXdOFlfYqoeL6MSDoOXbMPVp2w/L8YnEc6fVYJFpGTehGcIDg6u0BwijbR5y1YmrNlNNXHMWs0oAyUX72SMu022EdsConDo3FAbC2XqyUl4KGoG1E5q+bKCdZ0Blc2K9vThclASGhbK7NmzJNtlVRkKKLnUE2qVg19XzKXaPU/Q0FvPzwum4t6xF1k/f0n4PY/SKEhLWsopourWYf7ESRzVBfDS8D78sXwR21KNDB8/CuORY/jHxLBj9tt43DWQCLJxi6jD2a2fcjigC+1N6/iFttzXNEKCkuWzFtFi4Ah8ktewJq8hvVqE/SvYWy93HSugxMV3t0tAybCXKbJfUOh6YU2Jkr5xsUeV6W+UBU6fPk3PHr2cNSVi2O1Yw+s7Rexsop7KTfzS+aLXe6AyFjh/ilorUbRqKkSbmSxTOIbkHaiM+edP5SJQIkLvS957GXePUrK2y5y0CLMfOpLA8Pnf4ZO+u0JQYgusidU7FMOxbTJ1o8k9g80nBE3uaRkd0Z1OwFw9Hn1ZPcnZRCwCOKXvk+dQNurVq8fUaVOqDHGaWJcCSi69MFRYWP3xR3R6/Dm8bCqOfbuQ5NAO5Oz5iQ49BxDipnIKS2r0zHvzA/zD9IQ3b0vqH3ugpIA7Rw7DzwY/r1rAtwc1vDi6N15aDbbCdObMXcNjY57CsvMzNl8ASpa8/x5nqoWjKiqk2+BhVPdw1lH9G4cCSlzsNZeAkqdepcgmlJ5KW4L/BEoMNAgW6Rul0NXFrlWmv84WyMvLo1/f/hQUnH9R270CzxeGhtdHL2o1QmLQ5qRj8w5xKvD6hKLJO4PNNwz9MaFX00ISnukyjspiWDkuEylZ9OZY/Pz9K42UbP99Jy8s/xXv1IojJSKaoxNdNAVnMdW+RdLTW0Jj0Z08IOtIhHigKbol+rTSYtdTh2QbswAx2Jytn2I0bdqU995/9zpbvfLDKaDkUvuISMn2lQtw7zSQmwI9+P7jj/C7tTdZm78i6LYeNA3VsWv7Lm5q2565r71Dh+7NWLl8E3U6dMV6YAt3jhpGYeJxAqqHsmPJLNza9qVlhJqvln5Ng3t7Uy9QT86upWxVt6dLs0hUjhKWzVhAgx4DiPBQ427Q/WujJPJWVLRvXHuPuwSUyEiJzkkzL74ShUqwUujqWkcqs99wC5SUlDBo4CDOnMkoX4topzXXuBndyf3OF7yoJxEgIH2v7HKRACCkHrpTB7BENMKQ8Au2asFYg6JlCke0V8rCVcAaUg+HSuAUZ9vl2H5daX9L60tafMsOLiI2s+bMY1WaDbek7X+KlJSpvorCQ1P9O2Q9i0A+5lotnZ01AkCl7cFUsxmGlD9kwa42I1EW5Ooyj2EJqYshcXN56kbMd9fdd/H888/dcD9cuAAFlFzGHaKmJDeVz1duwd9Hj0kbQtfO7TCfOczKH3fhrnNQ5BbNoB6dmD/xI+4Y9iirP5jNHU89yd4Vy7j9qcdJWLmYxCIDlnwzd/d6kOM/LObbJBuNa4fQsP3dBKWvYc62IqJD/WnVsR07v/qKpn0GE647D2Kr1IVyFYtRQMlVGOtaNnUtKLEJCVKZey4HJXp3GgS5KZGSa3GWsk+VtoDoLhg65HFSUlLOr1O8AKJbSaVe0UorgIYpph2GlO2YIxqXAwBd2h7MkU1wS9yM1d0XIuIJzkkkKMCP/IJ8zmacxegegCOwBpqCTKweftTxgrfGj8PTTX/Jl6fgkkg8cYrnX3iR4tptyrtvdAd+wMPDndDQUAx6A6fPniUjoiXuh36UrcbmqKayDbhMkE9ETLR5p7F5+qIuKcChNTgL17U6dOn7yiM5gqNk2LAn6dW7V5XykQJKKnKHM5JtE/wkoj28tPtGpAXl7wSBn73iBEsZt41KPN9LowdlQLesO6esBVgtFOJLu3Cq1MVxjYtRQMk1Gu5Kd3MNKHnJGSlx2AULz59BiU5J31ypb5Tt/n0WEKyuBw4cKOdmEC9w0VIrxPIESZpo+xW8ISIlIiInutNHZVSiDJToE36mRt14Bg8ZSqOYGs6oiMNBYmIi8xZ9wV6rH27pzgJZzanDNGh/J2Me6oS/v78zoqJSy9bLowmJTP5qC3l7NjiPl/QbxppNuSfMwaOP9i4vkBVtvBt2H2XxtHcpLDFJavoLQUmF2jdWE9ozCeWgRMzzxpuvc9ttt1UppymgpEq54z+xGAWUuNiNrgEl4ylyaJ355vL0jRaVYOzT6YgP9mCqUlPiYs8q098ICyxYsJBPFn1SXux6taAkuugYH3z4gaSav5jLQa9R8fSclSRuXI0lqjH6kwcxVW+A+/Hf6dC5O1HhwRjPppKQkMiuvfuwxHaUjK4ClGgTt9Hv8WE8fGvLctbOMvsIMHMy/STPvfwquYH10Mmozl9o31wESoqLi5k7bw5CkK8qDQWUVCVv/DfWooASF/vRNaBE1JSI8J/tIlBiwaHTc0tMGJOfe0qSQClDscB/yQIbN27k1fET0Jbq11wNKDGGN+CLlwfh5+tXYSGg0WSm78jnMXkEoi7Kwl4tGE3eabAYMYXH4370ZxkqFx0/prrtymnmaxUmM/ODSRUK8on6k1XffMfsH/agFzUjVwlKRHHv559/Rt16dauUOxVQUnH6RmcwoFWrsJpNWGx2NFqdrP8TbA4Ggx6j0SRTO3qdDrvNjNki6pvU6A0GVNgwGs1OMjSVHYukgACt3oBOo5apIXGtXgis7TYjJWYNXu66P3XeiDnc9CKyLpiLTTJ9dOEQ6xIfuLZKGNdEL09+di7e/n4u7+pRQImLb3HXgJKXKMLNST/9p0iJGYfOQLvYCCaNHVZeJOfiU1SmVyxw3Sxw5OgRBg8cUs7qeqWgRKgEBzW9jXlj+lb6UDXodYx/bxY7DiagMnigMhfJdmJ92l5KGtwta1bUxXmyhqsMlJTUacfI9tF0vuuOCgX5hIFyC4oYMmketpNHrxqUeHh48PH8ebJWpSoNBZRc6g0RGSvOTGDWsh3cXD+QQ6lm+vftyv6VizA1uJ/2dTR8NHkG416fwOq50ygOCOf0KSP9Bj9M3v6f+Gp3IcGFSdzUcwRBJ7/lh+wYHukUi0ZlZdXU9zHXb4vlyG/U7zqURuHVJBBWa2HHl0vwbPcI9QN1kpFYABzBf3Nq93o++zmT5nXcOZgXxFOPtqe050wSCKYd3IkqMp5Ib4ME62L95T/tokRAjVpl5+cv5hPddRARbq5tN1ZAiYvvcNeAkpcpcojuGxEpKaspEVwNVlkgp4ASFztVmf6GWSArK4su9z+AwWCQa7gaUFKzbWc+eurhSim4RQHrjOXfsm71SggWnTDJWEJjcDuyCXNUM7CZZUfPhZGSkph2vP1wGxo3biCF1yoaZouVYW/PIztx31WDkrDwMEmcVq1atRtm+8sdWAEll1pFvMC3LpuL772P09DXjZ8XTUPfpgeafWsxNXqAjnU0vD9xKqNfeZHjx08TEVWdpTPm0Lx3PwJLMiEgkuLNs9kT8iCtrNv4IauOBCVqlZU1M2fS9MmXCT62lC9P1+PhtrWldpO9IJ05K37n6Scf5sj3i9lXEkbR6RO07voobikb+flsdQbcF8e62W8T3+8lDi95g13FkXTu2o38HatRNb+XM1/Pou2ICSR9NQf1zQ/jnbqFXWcdUJjD7T1645u9k5m/GRjRtYE8pquGAkpcZdnSea87KNHpaV87iIkvPK1ESlzsW2X6628BUVvxwAPdnIqpVwlKIlvfzbSRPSsFJUJ0b+Ln69myeil2UVeSthdTrZslU6vd3Q9zRAMMSVskm3J5pCSmHS/e3dDZPlxJCFyE24dOmkthysGrBiX1Yusxffq088Rx19/0lz2iAkouEynBwpr5U+g4dFwpedoCkkPvICj1O35MhUh/Nb8fyWDapOexqexsXP4JO876MGJwNwwaNfaiU0yZ9jWDRg/Ddmg1P5ZGSgQoWTXtXdJ9aqMvyuPWh/tQ098Nh0NN8ek9LP7hDE8PuI1JT7/L4PfGU7hrFTuMcbT0TGLD6VD639eYg+tmUNxmKBlfTyHszsdpEuHN1i8XoW7xIOFp33M04nZOrlhM96cfZ/XsuTTv0pOC3evJiL6XB2sX8MKM/Yx/tjMqEUFx0VBAiYsMWzbtPw1KLKYS7n/yJQpF+sZmuTRSonOjfS0fJr48ppyG3sWnqEyvWOC6WcBkMvHIwz2k8q7shrm4+0bQvYuW4OTtmKOaoDt1WBKR6U7sRlW3FUteHFCe+rncooX4WZ/XZ5N3/BB2vwi0OaewBNZEd+YomvwzlMTdJvVq1KZCjGU1JTHtaO9bwotjn65QJ0es9Y9Dibw6bwW6nHSsQbVkwas1oCbqonPYDV6oLUbJPSS4VwQL7YXdNzfd1EQqBFe1oYCSy0VKHOxc+ym2lr1pG+HNqlkfEnZXXyy/f40x/nz6ZuyEF9h/IJnY+nVYNXMWtR7oT7yPka+XfknzhwZTq5qDzN2r2ZRfn563x+KwlrByxgwaDhpLDZ0Fh8NemopUYcs/wcer9vL04Pv46Om36DX5DfJ+W8Z+TVOa6Y+wKTOSgZ3rsvSDSbR+4hV2fvE+kXcPpUFYNbaVgpJmnpm8OX8j3iGxjB1yMx9PeBvvhq3wsBVTs9UdxGmS+HCDnWcebqRESqrajXg16/mnQYk4duch48izaUq7by5I31gt8oHWvpYvE18erYCSq3GUsu2/wgJCKbV3r95kZp47D0pq3YymMBurd5AUtLOE1EF/SpCm1UGXmSKJ0gQxmSkomq4t4ni8x/2XjWjodDqW/+9/LNywR6ZpMHihKs7F5umPtzUfQ/4pTHXa4kjdhzErA3Ocs/vGWLc9HN7MtA/fJSYy9LJ1JYKMbcTUJaQf2gV6TxySsM2pEGvXGtCU5GHz8JHnYff0Q1Wch/bcMdkSLFqQu3bryjPPPF3lfKSAksu4RKXCWnSGz5Z+h4enDo1vbbrd04a9a5dgjr2L1rXUzJm2kOHPPct3XywgrViDQxPIwz3u5NiPn/O/PSU0ifKkYccHCMvdyqxvU6gRHkTT9reS+u0yYh99iupa858OrFHb2LD8f0Td1RvfkxtYvf0MNrTc//AjOJI3sWDtIepE+qCq3oxH7mjE959OJeL2/sQFe7Fj7RLUTe+nRZiW2aNGEjPqbW6t7UfC7z+w5eBp1LhxT69unPj2U6q170M9H61Li12VSImLb3OXgRKr2glKNKW1JBpB0COKkrS0r+XHxPFKpMTFrlWmvwEWEA+sfn37kZ5+0slV4nBgC4rG5umHpjgPm7s3arPRqdQrXvyO0p+oUBdkUOhbi6Ft69CtezepIVOm5it+/vD9D0yfNhVVzZtw2ATA98TDbmRgjwe4rXUzfLy9ZffE6YxMlixbwapjRVLkr4ynRB/XmlcfaktsbL3zPCoqFYJjZNKkt9le4o176m6pWKzJOiGjJLqMBMyRDaTCsWB11Z06iiWsrqScL9PmMZvNPDv6Wbp373YDLF75IRVQUpF9VOjc3DBo1ZhKSmT3jVavl9Ftqw3c3A2UFBvR6PS4u+mxmY0YzVa0ejfc9Fo5qamkGCsaPNxEN44Dk7FEtN9gM5UIhaeLDqzCWpJLVomO0IBquHu44bCaMZosqDQ63N0N8v1gLCmR3Tc6gxt20YnjcKDVGSQIt9odGDw8sRmL5f+r1Fq5n8NmxWgsJj35BBHR0S4FJOKkFFDi4tvcZaBERkpE+uYCUCLORaOlfU0lUuJityrT30ALjB//Cls2byl/8ds9fCV7qyFtN6YaTZ3qwKEx6DKPYw2sifbccSxBtTAc/4OSuFtR7/+REL9qNG7cmOjoaNLS0iQhW2pqKnqdFkt4A7Bb0LtXY9LTA6lbI/wSqnnRxvnVht+YN+1DbCJikvSbpJnXHvieOrVr06RJE6nmu3//fvbs2Y3FOxx7YA10J3aVUs0fxFy9AYaU3yX5myB9s0Q2QSdE+cLjJF2+jNYAJSVGPpryAS1btryBVr/8oRVQUuVc8q9fkAJKXOxC14ESQZ7255oSeSpqTWn6RomUuNi1yvQ3yAKff/45H8+bXw5KHDo3zLVaoE8VSr0tnGyugjn15EEnm+vpg5jDG+J2dBNCHE/QyGsyEuUXX1nro5OtVURe7BKUiK/MXnd3oM+D911ChlZ22mLfCW9OYqc1uByUuB3+Sc5ZFoEp09Ux17lFRkdUlhIsYWJNotalIfq03eW1L4KRVpOdjjUgCrdjv+IoFQssLipm8eefEhMTc4MsXvFhFVBSsW3UGi1qFfL6EdeDoId3XhtCHURVXn+k0Wqwy22cc6k1Gud+Vpu8RgWNvFqtktuIQmrBeSPmFENcX2Wq2WV/P78ikSJ0yDlEe7BGI45vr6TuSfCflNWp/M1LTaWS53BJN1ppdLOy2RVQ8jdt/1e7uwKU3Nf/KXLV3k5QIgh5RC2JTONYpHaGkr75K68of/83W+CXXzbz6iuvloMS8dQ1R7dAey4Vs4gypO4uTYUcksJ2uoxEGX3Qp/yBw80DQe2uT97uTHdePEpBibi3Zr48nIiIiAqJ1sTL4KeNm5j83UE8Bb19rWayS0dKDl84RAqn3q2ya8fmH4UAUSpzMXa3aqgtxTjUOskFoTIbcWj1MkWkPX24nGJeFPcuWfoFUVFRVc5tCiipwCUOMz9/vZT9J4toensXbmkQyc7v16Cr34l473w+X3WAAX3uAI2Jz6cs5OZeA6jtJzSWTGxds4I/Ugro0ncAtQMN7PppFVsOZdL67gdoEe3D/z5dT9dB3dHa7BjPHmLh4u9xGNy46bYHaFtf1DQ516SxZLFyQxL339eG1J2bWPvzXnxr3USP+9siFHV0Gg0COditFgl2Th/cjiOmBWE6lQRCWq0Gm9Ui0z2CiFOndZJxyt85cKY/bVasNjtqrRZVKdiyWKwUnDzErjMedGwejVBNFtxvgvTtt5VfEdz+LqIEJ0pFplNUgl17n7sGlIwgV+MFVgFKDLJS3wlKzDj0HrSv4aPUlLjWrcrsN9ACJ06c4LH+Ay4AJQ6EsJ24FyTQsJlw6Dxkh0xZJ4tDdLeU5KE5dxxjbCdZoKoyFVYISlR2C0vfexk3D88Kz1R8+R46ksDw+d/hky6iNJcHJTb/Gth8w9Af+xWzKMrNP4utWpDs5rH6R6LLSMISFueMnggQdTYRdcHZ8kJ1Ly8vFn2yUOrvVLWhgJJLPSKCAUd/Xs5Bn/Z0bxLE/6bP4aaeAwk3HmHh2qM0DTdhadCNjrWqYTm5hamfbqB664foeVs8pux0Nuw4S5fb/Zk49xDPDmrBd5uSuK11BAs+/4kRT/Vk4riZjHp3NHqLnfxjv7B6n57H7q3N1OkrGfz8k+jNZlkPkrB5Bad8W9PCL4MF3xxn2NAupP2+ht9VzXmwnp1l67ZiNxsJb9iRDo3D+G7+h3jc1o+20eEk7/iRzQfSiWnagbZNapJ+aCs/7Egk71wOnXoOpo7mDKu/24Z3zSbc27Exu75fSZ7egyOHz9Lt0R64n9vH5nRv2tcy8VOilm7xRn5KC6BN9XOs22PnoXuaVdjBo0RKXHyXuwaUPEWuxscZKdHoz4MSEXpTCl1d7FFl+httAcFVcl/n+y9YhgO7VzCW8Fi0Jw9jC6kj0yA2nxAnAPAJRZN7GptfOPqkbVhqtURlykd75mh5NKJ8stJIiQAlC98cg59/QIWnKyIl23f8wYtf/kq1E7suD0pUKkzRrdFmpqApPCv/X5chGF1j0Z88IJWLRdRGpJ90J/fJIlh9yu8yzVM2BIurYHMVrK5VbSig5DKgBCvfLJhK68Fj8HWoSVj3Manhd3BP8+r8uPgjfjoVxsTnemG1a9kwdzKet9zJHxsPMHhYbwwi3GAt5sCv69hvbEDvO+vL1Mu5o1v5emcRT/a6hYkvzmHkO886QUnyZpb+ksc9rUNYtTGZ4SN7gcmKRqdm1fQPie85CseBtey016d3h9qYCtMZ/3kyrz8cyEdfHmPM0E58OmUJ9w/uzfpZb6Nr0ZVHmgUw7bP9PPHE3Xz98ae0f+Qhvp0+m6fefp3JY1+m3/PP882iT7i1d3+S13+BT4eHObH8PTzuHE7IgcUcr9GNFtojfHXElyEP1OWzGR+Tq3HjoYFDCNEVMOOzHxjc7yH+TIZ/3o4KKHHxXe4SUNLvKXK1PqWRkjJQIkJroiJbRftofyVS4mK/KtPfOAtYrFYe7PYghYXnIx2yrkQUjCaLgtNW6MULPjwe3ekjWELroTt5AEtkQwwJm7F7h2ANrIU+ZcelKZyymhKbmecee4h2rVtcUuRaduYiRz/r409YlVyC2zFx3JtxO7rBKVNfNtQayW0i6lnEMNdqie7UISwR8ehT92Ku2VyCENl5cyYRS3C0s8j1guB27drRzJ4zu8oRp4nzUUDJpfeBWmXjx89mEd97FKFqNXu/mkNuvfvoVFfPotnzybPq6TPyaULcTbz4zNs8Mqw/mz5fTNvBz9AwyIA5/yxbtv/KiZIwHuvaBmtOCku/3spdPXsSqjfxzitzy0FJQcoW5n2dwM0316Ne4+aEeIuOMiQoWTtrCrEPD0eb8D1b82vQ7444SvKO8dbaLF6+25NZ32Xy9MCOrJg5gxY9nuTU2pn4dH2K2tk7mf2rnZE927B+0Xwi7+6B5Y8VbDtpxy88nl73xfHRC+/iHVMXU3YG8V0Gkf/dx8QPeg7HxhkcCbmPFjonKHn8oZvYtnQKC5NCmfFST9TmXGZ/8RMD+3ZXQMmNeoS6BJT0F+mbak7tm7L0jVrt/OpTa7m9XhATxo26UaesHFexgEstIL6kejzSk8zMzPMpHJUGU0wb9AIc1G2PIWW77MiRoESQp8k6kya4JW7G5uGHvXocvhkH0ZYWIpaUlCA4UERhoCx0tZmpHRnB5LFPYCgV/7vwpNQqFSnHT/DMa+9iCaotUy7WgFpok3/FzWDAzc1Nrk20gmbVuAW3wz/KInRz1E3ohCBfSIwkdrOG1kOddwbRQSTTTVo3dOl75bZlo1HjRnz00Ycutem1Tq6AkstESlQqMhO2suywgT4dIlj6+Xc8NKQfpzb9jyMeLekUcIJ52/WM7VjC++uzade4OrnH95Lh144eTdQs3pjBo3dHMm9VEqMea8+CKfNocv8jxAR74+uh5u2XZ9D/pccxoIMzv7P2gJ7+3VrKNt6yIdI3SVu+JM27BR2jHcxfvJH7etzLsY3L8WzTl0aG40z+5A8G9mzNmhXb6TeiP0dWz8bY/CHahquYNX0ddz7Ulp/XbaF7/94c+34xG9OtVA+L4d7Ot/Dt55/T6I4HsJ44SmizZmyb+xHxQ57HsWE6R0Lup6X+CF8e8aN3ax0zViRwb0Q6p+r1op1fKt/she53Na2wVkuJlFzr3XiF+7kElIhIicZbsj86W4ItOMpAiUZHl8ZRjBsx5ApXqGymWODfZ4G+s2TOwwAAIABJREFUfQRXSfp5UCJ4HOq0kcWsEpSIDpxIAUqOOjtw0gQPSBP0Cb8QEhXNmDFjqBsVhpu7O6KQ9GT6Sd555x1SkpOxRTSULcE2rTsNo4KZMGIg7u6CztspViaiGElpZ3nljYkUatxlUMMuuB6KC+ncrA69evciODhYdluIaM72Q8lMm/gaJptN6ufoziZVTDPvsKPNSChPKwmg9NiA/gwcOLBKOkkBJZd3i0qtIu9kMsfOFlEnNh4fdzidnkFAWBg6rKQdP4m/jw6bVwjeejUOq5EzWcWEhweQnZZESqaZ+Ebx6G0FJB9Lo9BoROMZSIO61Tl1PJHM7BLU1YKJre5FbomaIH/PS+QTtI4Cvlqzl/se7IgjP5NDCal4h0ZTK9Qba9YBpq5O4p5W9QiuUQd/Dy12SzH7Dh0nrmE86uJzHE46TWTdOHxsZ5j0zhpemTyCTXPfhnYD6VjLwMFDiegDIqkT7kfWmTO4B4dBfgZGnS9eKiPZJi0eFGF2DyTQzUrqmSJSNv9C7XvuJdyzYgI2BZS4+FZ3CSjp+xS5OtF9I0BJKaNrGShBxf1Na/HciKEuPjNlesUCN84CgwYOJjk5+apBSXTRMUnXrteLTocLvixLWytffP559uSAymGTzKsU56DzDaFhdR+a14mgpLiEX/cdIdHuiy5xG5YaTdFmHsMYFMPg227ioXtvvaQNUkRVTp85w+jnXiIvKFbSy1tC68o0jugEUheew+5WSjN/ESgRxGkTXnuV22+//cYZu5IjK6CkMreINnNn27kcF7TDlinxXnZvyfZ7fj8nEBbD2U4s5nH+pvTfFS5BdNGoytOPZWSDshXemMfR00bi6oTiEK00pePCdV34/yV5mZzMzMNQLZDIUF8JxC+cz1k6ULlInywuEG3R9srbjhVQ4uJb3XWgxMeZDxdfb3YbDhHulRevAkpc7FJl+ipggXfeeZf136y/KlBSEt6Az55/jMDAwApDx4UFBQycMAVTSZEEJaqSXOyeAajzTqPJOSnvN2tYLOgMMv1irNcBQ8IWwtp2YdqIRy5Yz5+NJIpiv177DXN+2odBKg9fGSgRbLBz582hQYMGVcDqly7hcqDEVFjMC1tyUHu68UITT97ekcUJMxRYVay61Y9eG7IQasxjbwmmua+TvfTfNkQEK/Nc1r9t2X9a71/DiPObnwdGF4AsF529AkpcZNiyaV0DSoaRq/MD8TV3ISgR0RIH3N80mueU9I2LPatMfyMtsGzZcmbOmClTJGVfkZWlb7Spuwluditzx/SrVCXYoNfz4rRP+GPXHtTu1UpBSSCa/FJQItNEt0juE3GzWUJEx88BBo14hi6tG1xKFnWBkXILihgyaS62kwlXDEpEp9HKVV8jOnCq4rgcKNl/KBP3GgEcPZxBVqAf/Wq6kZVVwLBdFha31DHrrIFRdfTlp5ObV8JbKTbebuTOe5vziPexcqgIUo12Wvtp+DnLyoSOoZI/o6qMKwElWr0BrVqF1Swo3AXNvPPfIqhgMRqxocZgENTzVkwWq/yo1BsMTpFJs0W29WpUdskDIoZWp0erEc94m6SP/68OBZS42LOuACUPPDaCLDxLI2alkRIRJRH6N6jo0jCccc8Md/GZKdMrFrhxFti2bRsvvvDSVYGSGm07M+WpRyqMkoizERGN6cu/Zd23P6Dx8L4ElNg9/LFENMSQuEVS2NtFisdUyBtjR3BTTNRlhf7KrCReNE+98zFZifuwXmGkROwrQImgrK+Ko8L0jd3OpB9Pc0eLUJr7qvlq80n8G4bRWlPCqN8KifU10KexL4F6FefOFdLvgJU17bx4YlUWLf3NuNUMwv9sNul+/rSy5vGbVwBDI6tOVOWvQIndUsgPq9aSWWKlenwrOjWPYc+mNRxMzSM/O5e7Bg4nOHcfqzfsRuUdxQP3d4LsZFav34xD78d9j3TF7dRWtmVH0LFJJGps/Lp6GQdy7ejQc98jD+Gv/6uESVW8Yv56TQoo+Wsb/a0tXAFKug4YyTk8wG47X1MiQInI16m1PBAXyLgxz/ytdSs7KxaoyhZITExkyOChVwVKItvcw7QRPSsFJVqtlrc/+ZqNv2xG434RKBEKxNWdaRTdqYNYajRDXZCJtVooY/veR8dm8ZVGSsTX7dBJcyhIOXhFoEQ8nD09PVm+Yhnu7u5V0h2XByUO1uw4Q3aAL/1ru1OSV8zQn/NY1CUMu8WKSqPh970ZJHr60K+uuwQl/Q9aWd3WiydXZdHMz0JMgxDsqVmUhAZQqyiHLe7+PPEvASUiGHLgxy84FtGZns1C+GTyu8Q/MpjGkX7YC9KYMfcbhowaRMKG9QS2u4+kzz6AW3oTVnCQoshb8E9ewSbtHXT33MrKMzH06BSLBgvr5i+kwWOjCUxYyvKMOPp1qFXp9VYlL5grWJQCSq7ASH9nE5eBErVoCTadF+STha4qHBo9D8T6K6Dk7zhN2bfKWyAz8xx9Hu2DxVIWxi7tvjm+C1NMW8nYKrptnAJ3oiV4F9Rpxf/GD0Z3mRbfshPWajQ8Nv59MjPOgMHrT5ES9bkTmOp1QH/mKOriHIx1bkGffkCKAHYIsPH86BEVcpqIYtffDybwysdfos9JwxoULbtwRBtxWaGrymJEdUGhq3g4+wf4s2TJF7IwtyqOy4GSpIQM3s/Q8USsJ1G+erbvPcMxXz+equNG1ukcvs7Xo83MIzQ6kLvD9RKUdNlawKxm7oz4zcij/lZiGoZgKwUl0YU5bPbw58l/CyjBwpr5U2g39Dm8bZC0fgEpobfT+ebq/PLlJxTFdeX2uj6odDoKMo6z+NN13DtgALX83VHZi1kzfx51eo4gKn0Nqy4EJR/PxbfDg+iPrCUvphu31vWvNDJXFa+XK1mTAkquxEp/YxuXgxLNee0buUyNli6xAQoo+Rs+U3at+hYQXTB9+/YjOzu7dLEOqbary0zBEhYri1ClUrCgcA+uje5MAsbgGHq0bciA7vdcFjyIKMmXK1Yw/4c/yrtvVMW5WD398bHk4V6Ugal2G8zJu7HkZWGO7SDBj7FeezS7v2Ha1A+pVUt8vV6qqaNyOBg+bQlp+/+QFPhSa6+0k8Kuc0NdnIfD3Uf+1JxLki3B4uEcFh7GZ58tviAiVLV8czlQkp1vJtVkx2yD2v56HCYb1bx0GEpLQk5kGTHptNT1dqZjMs8V8uAfRqbdXI1gvQZ3jQOdQQsWGw6tBp3dTrFKjd+/pKZEkKdt+Hw29XqNIFyjYffy2RTFP8DNfqeZ+VUiz454GLvVhtVqIz8ng1/Xria0U09a1vZlz48rOOJ2M73a1qTg0FrWZNSlR6d6MlKyZt4cPFrdS00/b2pWD6wQAFetK+TqV6OAkqu32VXt4RpQMopzDvdSAlc1KkGiplbJ1A2o6VJfgJJnr2qdysaKBf5NFhAqqf37PcapU6fKl20NqYvQuMFcggABDhFHF29+hyguVKEuzMLoF8WA1tH06PEIAoQIACE4JcRm33zzDXNmzcJa3clT4tB7orcU8szA3rRsEo9OK+4vByUlRv63/Ev+dzAb9xO/S1DifuhHdGp44803iYuLK39hiBoVUaz65htv8bvJH0PqLqzV46VisKhJ0Z05ijmiEYYTO53Eamn7UJfkynMSD+cmNzXhww8/qLKu+SdagoWSbJ4V/PRVp5D1rwxeWU2J6FTJS93FzA1Z9L89ii9X/s5jT/bmmxnv4t2mOw1D3fEPjeCXhR/gdUt38retI/TOvvid2siSPSoGdGmGh18I+uPr+PSQH51b1yEg0I8Nnyygbu+R1PGw/tXy/tV/V0CJi93nElDSfzjnVF4XgRKcaqMqDV3ilEiJi92qTF8FLDBo0GBSklPKVyIAiUnQtqfvl4yp2qwTUpVXk5UqAYDh+O+UxN2K4chGfDzcaN2mNWFhYWRlZbFl8xYZdRH4RDC6ClBi8KjGpFGPEVOj+qXcI2o1azfvZOaH7+Fo0EmCEiGQqdFqpbJwy1YtMRgMJBxNYN++vRToA7AFRKIXzLLRLdGdPCgLZgXVvYjwGI7/IcnepO6N1VgOSvr07cOgQVWTOE0s8p8AJVXgUrrqJfxVoauYsDg/m4ISK95+AXgY1ORlZ2M0W3GgwjsgCDe1hXPnctAYquHv44mxMJf8YpMEo16+QXhoTGRm5cvtq/n5SxVpnWc1tEIf5z88FFDiYue6ApR06/0YmYYw51egqixSIj4ItUL0gC5KTYmLvapMXxUsMHr0aHbt3F3ODeLQ6jHFtEN/bDuWms3RndrvZHMVAKB6QwxHN0lAIGo4tGeTKGPlFl+25TwMZdo3VjO97ulAn26dsV0mHSPOX3zhv/rGRHY5QpygRJAZlkY4ygiz5Nwg2Wa1WamozMXONZ0+irl6fQxp+zBFNUZ/JkEqButTtperA4s5Jrw2gQ4d2lcFc192DQooqdw1F5OklV1nF14fF5P4lV1D4ufF21fZC+EfXJgCSv5BY15uKteAkgFkuoU5ydMuBiVqrRIpcbFPlemrhgXmzJnLki+WnK+3UKkw1u2IQVLKN0SXfghLWD1ZT2IJj0N//A+Z3hE1JqIWRN4/F49SUCIiJTNfGkFERPUKu3VEaubHnzby9o+H8ErYVA5KLplTpcYY20m2EYvIjUPvjspYiN3dG7WlxBnhFIXqFhO6M0dKSRAF6LGz6JOF1KxZs2oY/DKrUEBJlXXNv3Zh/1FQ4uDb7aeZcdaOj1Dccji4OdqfUbHXX/rbNaBkIJluoReBEhUOlUb+93DjMJ4epfCU/GvvSmXhV2SB1atX8/67H6DRlorXORxYIhujEi96ycaaj8PgicpSjN3NG40oIs067gQIydtRmc6rDJcfsBSUqOwWlr7/Mm7unhWuRRC3HT6awLD53+GXvLlCUGILqIHNOwx98japEqzJP4OtWhCavAys/lHoMgRoEtGTwzKKUzbEw3nd+nV4VNF2YLFOBZRc0aWqbHQVFviPghI701el4t8ynIcCtDLLodaoKXt2yfCY3c7kFSdo3Smc5EPn+OKsladbhhDpMDJ3Vy55Hu5MvTUYf0x0XZXFy7f4sGZ3Fn9YdbzfMYi05BymHimmWYwfz93kg3sZseRFxncNKBlApiHYGeaVkRKjbAUW9SQWm43nurWhe9cuV3EZKJsqFvj3WUAQqD3/f+ydd3wU1deHn+3ZFEJCQgoJgYTei6AUFVFsgNItCII/EBUVRFRARFCK0hSkN6UoCCgWlN6l954CARJID+nZbH8/dzaFQIIgrgTeuf+I2Zm7d86dnX32lO/5cDjqa0p8be6+WCqGoUqLxVrOH1VmElZPf1QZcVjKV0J3fg+mKs2ljrxqyStx3Qf3Gk/Jt2OH4u1doVTDCE/J/oOHGL5qH57nd5QCJQqMYS3QJEejzEqSwjiOJoG10Vw+KeWRSOXLoQ9KoRuFyVD4fq6urpJwmkjILatDhpKyujP37rruWyiZ/ksMfq2D6OKtkqR9r8/rFlDy0bdRHPV0Y+rjfhivpPHMrnTefdCPt2u5Mn3dBXJqBTOxup0G316mdQ1vPn6wPBv2XWFYtI3FzwTS0tvOk0tj+KJrKI8J+ClhOAdK+pCs9XO4eQWUiF+ELuUc8sVWGNa1JZ2f63Dv3pXyymUL3IIFwsPDeb3/gGJf2naVBpOQgb98HHNAXSkcIpUIXzklVbm4RO7E5uEjNcLTiBCOECC8JnYvQjoi0dVuNfNh78480uqhUksvBZTMmj2P3+LsxXJKpB89+U3YFEoVhrrt0IdvlyqATVWbS434zEH10F46jLHqg+iiD2Kq3ADd+b2F6xHnV6hQgdU/rboFS9y9Q2QouXu2v1/f+b6Fkmk/XWSzTUlkpplXGvvxYaNy6K75USSgZMiCKNp1r86zXkrykjNosS2THV2DKaeys/1gLF+Zvfj1ARX1liSxumdlaumVHDmVyJA4Fduf9JHuiZ4rz9G+ZWVeDipZ3Mg5UCLCN34oRLdFASV5WddAiZ1hXVvJUHK/fmLl6yq0QGJioqTqmp1dPAyTV/txdNH7JC+EwytRB42UZ9IIl6hdWN28MPhUxz89Ene9CwaDgZSUFDQajTS3CLdY3LwI09uYMu4TVIVdWouMLxrKRV9J4O1338NWN7/6xmpBlCqLsI6vr68ES2kZWSQGt6T8uW1S00xT5SaSaFphQz7/migzk6T8Em3s0WJJroGBgXz/w7IyveMylJTp7bknF3efQomd+DQzbm5qNNhZvj2Go14+kjhPwSiEkm7VedZbSV5SBg9tz2R7l2DKq+1sPxDL1xYvfrkOSg4LKLmsYsfTRVDSoWVlXvrPocQfhU2Ul4HCaMDu4iE1ajJb7Qzr/ogMJffkx1Fe9O1YICcnR4KShISEYqfdDEo04dupXKMOgwcPprKft9TrRiSUJiUnMXXKVKIio1B4VJDk5FVx4dRo+QSfvNwOX9+KmC0WqRpCwMax4yf4cs1fZBzfjjFfp8SUm0uH5zrwcs+XcXN1k44V5xwKv8C0caOlz6YppGlxKKlY3aHoWgKUBAcHs2Tp4tsxyX9+rAwl/7nJ7/s3vE+hpPi+ZSWl036XgT+7BOCeH8e5l6Hklf4DuWDxRGm/FkrcpcRXGUru+8+sfIH5FhAw0b9ffy5cuHjLUFLTHMuE8ePQubgUq6opKAse9ckoTpw8ibnmo2iunMFYqS7l40/QuHVbwqoEY7kax7Hjx4k6f5Hc0BboLhyQxNM0J9bT59VX6Nyp8w3VOkJiPi4+nqHDRpLhWwtN0vkbuwSXACVPtHuCjz8eUab3W4aSMr099+Ti7ksoMWXn8e7mZMZ3DMZbBcdPxjEqwYWf23mTn6cvJbpK4Zt70FMyasJUtoQnokSEbxT5npJ8KLEr5fDNPflRlBf9Tyww8K23OXv27K1BSaUGLBzyMv4BfqIgr8SRlZVF///9j9ygJiizkxGJs+rMBGwmA3n+dXCJ3I4I3Qg9IGONhx0y8zUeoUZ2FF9N/qKwnPf6yYVH5pe165iz5Ti65Oi/hRKhgfLWwDfp0aP7PzHLf3aODCX/man/37zRfQkl4omz/VQyiy6YqFlOxalMG6Me86e2RwGSOKpvBs+P5MnuNWifH75pvi2TnV0d4ZttBxw5Jb81U1F3cRKrX6lMbb2SwycTGXxFxa788M1LP0bRsVXIf5pTMmrCFLZEJDmgBCUKY64jfIMds9XGsG4Py+Gb/zcf4f/fFzp+3AQ2btxYrDdMSeEbdcwxKjZty7yhvW/aJdjFxYXhw4ZxKC4Xpd7NAfxaF6lSJq/uk5JnRPTDEQm1BVBiqPYwb7cKocOzT9+0H0lGVg79JszDeiXyFqDExrjxY2nVqlWZ3mAZSsr09tyTi7s/oSR/K3INFhLMdip7aBByJdePtGwzLq4aqZzXbrWRYLTj56pC5MMKOeAsuwpfLcTnWPER+SkKMJmtpFkU+OXXAKfkWtBrVbiV9AaAMxJdJSiJTEEhZZSAIi/HASWi+sZskXNK7smPorzof2KBxd8tZsGChYVJqmKOkqHkKFVat2fawB437awq8kVmzpjBH38dwS6E15LPIXrqaCN2YA5pLEl9q5MiJcGza6Fk4gstadCg3k1byZtMZt6cuICrUSew+NeQqnBEFVBJOSUiNDV/wTyqV6/+T8zyn50jQ0nJpi4IB9rtNskrp1Aqpee18IBJfZjyk6cLXr9+Ful4u73YvSoSqMVktoLKrnwl4pLe41qV4qL3UKAUPdLy13TtOsT7O/pAifdwrFl6v+sUisXfihpOOuZzjPxr+xfuvPsaSv4F+9zxFE6FEqnfmD0fStwcOiUWM8O6yYmud7xx8gT3hAU2bNjA52PGotUVVb+VBiVBLZ5ixrsv39RTIipwJn45kR179mOp3kpShzVWbYb+zBas7o4EWF3ULqkfSSGUVH+YT55tSKuWpZcPC2Pm5pkYMGEuORfP/K2nRDz8l6/4QariKctDhpIbd0c8lnPS4om6lIhXUA2q+Om5eOYM6TY9tWuFYhavxSZLX/yVQqvj66l3dIx2/MTEbsklOuo8Zo0n1UKDUCuVWE3ZXDx/EaPSjbBqVXBRK0iPi+ZiYhYBVarjV07N+chwcq1u1KlfndyEc0THZ4JSS1BoKBXcdVjNBs6eDkcfUINQP3cMaQlEXYiX1ITtSi2169Ug4eQp3KrVwUdr5Ez4eUwWu9QcMKxKAGqrkWPHo6nRoCYuKgXWvEzORl7AarNLHa6b1BYdsu/8bpWh5M5teNMZnAYl4UkoVCqJaiVPiU4PSo2U7S+Hb5y8qfL0ZcYCe/fu4/0h7yPCLgWjCEoao4k/I+mOaGIOQ/WW/DT69aI+NyVchVar5bW+r5GSnCwJmqnS46QSYXViJKr0eAx1nkAXe1wqw88ryCmp/jDtfI28P3iQVBJc0hC/XI+Hn2PEvNVorsZg8Q1FkxAl/VeZlYzN1bNYSbCnp6dUDiwE1MrykKHkxt0R3oOobYv5dO4WQpq/yMS36jD47dFcUYcy/ZtPSNvxPeN+OsUTtT34PVzL/K+HUi5f5kphz2XxmA84qa2Da/wBfB5/h0GdajPzk+Fc1odRLvscl1xaMXtsLw4uGMPMjWeo0/FNBrctz/uDPyNLVZd5P35B+PfDmX5IQ0OPdM4ZqzFxwltkHv+Vtz9fhnfIs0z7sjdZF4/y6y9/suv4BVo/0Z7uLz3Fghd6UnfsQp6pGE//D76m0YNNidhzgKdGfEXnylk823UcX62cRoirmuyL+xg4ZjFt2rZEXS6IVzs/htV6580CZShx8ifeeVCSiEIl1GqvhRIlZouNYV0fofPzsniak7dWnr4MWOD06TO8+cabRQJqNivGmm3RJIjQSDXUIqk0HwCMFavRtVU9Xu/WHksJ8CCAZOWKH1m6bJkELkJTRJl7lTxdeXQ5KVQrB7mBjbh8eBsqYy6WOm0cia41H0F1bB3Tv55CaGhoiXklWo2G175cRMLpI9gl6XrhGhc/K5XYNTqUedmok6IKLerv78/SZUukkuWyPGQoKRlKIrctYd6GqySlZ/PRC6Gs259AZIqRcROGcXXH98w54sKy95vw6EsLmL74c4LddVKDyMyLe3nt3QV89dN3+JkzQONCzvktDPliE5/OnIRf2gFe7T+NKat/IH7laH5NdUOd5srTD3uw6WQqVw4lMW31ZCK+H85y67OMamlk+BdbGD3rU/6aMpz4xp34a9lixk//mkA3LZkX9zB6xp+MnjgBT00OX/XoRZ0x83m6Yjyvj1xIz77d2bNiFW2HjuVh71Q6dvuCySumFkLJoIm/8c6gPrjrPageHCBlOd7pkKHkTi34N+c7DUoiElEo8j0lItFVKzwlAkpETkkbOdHVyfsqT182LBAfH88bA95EVM1Iw27HElhXipsLHWe7CLTkS8krs1PJ8w6hV7MQevZ8SQIP8QAU/1UpVfz8888sXry4MLxjDG6Mh8JE/xc60appPdQqlfRabq6BX377nRUnk3G5dEiCEtEl2M1FywcffEiTpk0Qre3FEFAh1jZ5ylfsy3ZDd+ko5kp1UaXGYKkQgjYxEmNQPXQxRyVl5oIREhLCt98tKhtGvskqZCi5CZTscaFa2m5iUNGy3eP8seEon335MWm7ljNq4UY8lEZCnhzAiJ5NWDnrO/T1nuCxkAz6vLeM2b8sxNeSjUrnQsrx33l/6l+Mm/MlPumH6dv3Syas/JGkVaPZpGiE++W9xGfqaP1MS36atZPZayYTsXwkX/52gfJueho/3Yu+7YL4YPAnPN6rPxtnTefh9yfRrWkQ6dG7GTNzHZ9+MZ7yutxiUPLGR19To2FDMq9c4ZF+H/B0pRw6dr8GSi7t553PvqP5g43xCKjFq889gqWg9fYd3LkylNyB8W7lVKdAybhJbIm66tApEYquxaDEyrDuj8pQciubIx9zz1sgJzuHAQMGEBcXX3gtNldvKZFUlXpJ6sqrTo3B7FsF3YWD5NVui/bsdgJ8vWjWrBke5Tww5Bo4cOAAly9fvqaKx466WnM+e/MVaocFY7UWD5aLsuDf/zrMnK+nYK3TRoISu8UsQUjtOrWpXau21CgwJTmFfXv3kK7xxlYhCG3MMakpnybuNKag+uguHsRY9SF053ahsJjyucpOw4YN+XraV2V+f2QoKQVKti5m1k53+jaNZ8yPcUwZ+RzjZ29i/OSRkqdk5j4r3YIv8Wd6Iz57twO5V9NQ6NxxV2UyYfBQvNq9hsf59aSGduSdDqF8MWwMvg93kzwla854snD6IA4vGMVml0dobdrLov12xnz4OGM++J05v0wmfNkwlma04LNej0hNJa8cXsPIaTtp07Y+GRcPE6t/jAkfdiU3+i+Hp+TLCRKUTO3+CnU+m+8I34yYT7deLxKxbjHZTd5mTHtPnuvxKX0+6EeIfxDBqssM+uInXn+zJy5KPQ0a1kAhh2/K/GfWOdU34yezJSoVpVB0FVnaBVCCgjyLjYn9OtK2zSNl3zjyCmUL3KEFxK+qAa8P4Ny580UzqV0whj2I5vIph8S86DUjElQjtmEKbSHlcKiSz0mgUdCjRlTdCI9JwRAVDl1f7c+rXUoO9TicMnZGfTaOI3b/Yr1vRHVCQW6JpACrUklN+dRpl1EYczAHOnrymCrVRRt7HFNQQ6knT0G2ozi/W7euvP1O2e/0LUPJjTew2PPEiL3siNTy/INurDmQxPOtqrB600k6dX2W3MgD7LgILz0SyJylO3nulR74uakd6twKBdkpF9nw5xZyXQJ4pv0T+LppSUs4x9bNf5Gr9aXds+3w99ARvXstZ9U1aeGbzvpwO11b+rB85Ql6vtGNhP1rOGCqQZeWNaSqzMi/1nLSXoueT9Ql6/JRlm+Mpmv3DigyzrN22yk6dOmEq9rE5nnfEtDxFeqVy+CHVX+SY7Ti5lOFdk8/jr8mi/kWm0tTAAAgAElEQVTfrcRihwqhTXi6sS8r12zAYgOrPoB+fZ5DKf7nDofsKblDA/7d6U7xlOSXBDugRIXSmINN60iIM5gtzHmvJ80eaPJ3S5Nfly1wX1jg3XcHcerkqaJrsdsw1nrMASWiGV9CBKbAOuguHMLu4i51EdaKZnz20h+g4gvim5kzCfT3K9VGwiuyZdt2Jmw4jUfU9lK6BINdocJYqw26qL+wVqiMXa1DaczFpveQugLbNS5oYo8XCq8JoBk06F26dO1S5vdHhpKSt0g0YlQp7VisSA1hRVhDo1I6wnriNSHfYLOhVaukvxUX83O0MlBgwywmkGBFKXnhxN8sFqsEMEqVWtKqstoVqJWiGasdjVopyUIUvGbJ9/Bd+/9iLrVaicVskRq6qgrWJcKNGo3k8bPZFWgKum/bHe8pAqLa/L8JnS9RdaNWF8qRSu/7bwwZSv4NK95kDqdBSXi+eFoBlOjcpHi6wWRi9pBeNJehxMk7K09fViwwY8YMVv64qliyq+gxo8zLxK51RWHOk3R8lIYMVCkXyavVVmrYpzAWb+R3/fUsXbYUvV5f6mWKst0z4ZEMXLQBr+hdpUKJ1TsEa/kAtOf3SKEbVUYCVo+KqDLj8yt7oiStkoIhvqS+/PILWrRsUVZMXOo6ZCgp81t0zy1QhhInb5lToESEb4Siq0jUE0I8wlOSDyV5xjxmvf+qDCVO3ld5+rJjgTU/r2HKlKmI6hlp2O1YvYKwevqjykzEUj4AdXo8Vq9KaKN2Y67aDIWodkmMkH4pljYWLFxI+fKeN/WUHDx8hI9W7sbz3M5SocQU1gJV0nlUOakYw1o6OhcLYbYrpzBVbojLuT2Qn08i3kyIrC1cNJ+aNWuWHSOXshIZSkr3lGhUCkxm0Z9MgUarwWYxYberJG+G8HRYJY/EjeerhAdEiJzZrAhPh0qtQWF3/FtUa2m1akwmo6RLpZGqsxweFSlhWyU8LHaH96XM3z0lL1CGEidvnDOgZOS4SWyLTHHcuAgoyXZAicgpMeQya6gMJU7eVnn6MmSBnTt38tFHw9C7FHk17DoPzJUboRYAIKmnnsIc1ABd5E5sHhUxVwyTynlLC+HYbXbe+WAYbVs/WKp0vPCUzF24mF8u5uF6ekOJ/XREeDWvdjv0EdukLwlT1eZo4s5K+SSi4sYY2hyXM1sK80mEWV3dXFmwcAH+fqWHjsqK+WUouXEnxHM5YvNCPvs1g++nD0FjS+TtXkN5fsw3hKbtYMraKMLczQQ9+iqdmwcWF/OzZLN6/jyuqvWkWwIY9GZn/pg0nJNej/D5gPbkJBymd68vmf77aizHf2LlrgtYlJ70ffM11HEHmPXDDtxUdroPHEQlD02pPZ7Kyv1T0jpkKHHy7jgDSmYtWsqynaeluKSovhEaBzZdfk6J0czsIT1lT4mT91WevuxY4PChw4jGfOLLvHAo1RhDH0QTH+5IdhUJpcIrEbkLm5sXORWqEZgRhburHoPBQGJiIjqdrvB08WD0b/oYX3/0JprCuHnR9KL65lx0NEM+m4LFNwxd5HZQqqUvGLPZTM1aNfHw8ODkyTNk1nocj/AtUv6X0D7RJJ3D7F9dghOR86I7t7uYx0aouC5ctAB3d/eyY2TZU1LMAsITkZySWqJVJPG0HSv4fucVXh0yFPWRX/j290O06z+ESpl72ZTXmLceVPDxxF2MHN6jEIyFGObFfb+w1dCE/m1DuBgRiW/VqmybP40DV8vx7oj+XPplPj/9dYWB48egTojALbgWZ9YvJDWkIw94pGD1qY4+ahU7VY/ybF3RePLe85fIUOLkj70zoGTRD6tYsPEIKoVdhhIn7588fdm3wPnz5xkw4A1s15btKpQYwx5yhEokKDmGKbgRmogd1GzQhN59+lKtkq9UAiy8IrGXY1m6ZCnHjx8vLAvOC2pEg8q+fNS/J17lRcNLR3WOKNI5eS6Wb76ZQVyeUnKbqxPOSn1NOnTsQIcOHahQoYI0j9FoZH/4JRZ+9QXZBiPmkKb5UJLf+0b01YneWwxKQkIqS56Ssi6cJmwhe0pK9pREbl9JhMKXeFsYnhe3obKa8G/dhZDsvczeFk/NckYqNO1E+6ZBheCgVCs48usS0hu+SJsgDcr8xNbf580jz7McrlWbkHBkD96GZJoN+IhgNzi+9Vd+2xfPgCGvU0GjQGHNYvoXs3nhvfeoqFfdkyEcGUqc/Mx1DpSsZMHGo6iEfp5IdC3wlNjBYJI9JU7eUnn6MmaB5ORkXn99ABnpGUUrKwVKappjGT9uLHpX12JhGQlO7HZGfzq6EEyEV4PsFNx9g2hR3Z+KriqpYuFCUhqHUu0oI/dgrtIUTXI09vR4+vTpQ+cunaV5rv2FKkqCY2JiGfHpGFK9qqNJOl/U+6YEKKlZswaz58wuY1YueTkylJQSvtn2I4lhT3By8WzsQa1o5B4D9TtQOWc/f16tQs2ELbg//SYP+AhBPsccCpWSC/t+Y5epCa89WplzR45QoVZddn63EP+WD7Ljpz8IaPIU7hEbafruJ+hSY9F5eXNy0yoyQ57k6XrlWPfjCgIe7UGjILebNocsyzeXDCVO3h3nQMkqFmw4gEhxEi3Ui6DETl5uDrM+7EvzB5o6+crk6WULlA0L5OTk8Hr/AQh118JREpQENWT+4BcJDAwo1a2dmZXJgP4DpBBMgcy8zc0H0q6gvBorTW8LrINC64I6PhxjjdboonZTOaAiX31dutiZ8Hqs/m0tC7edQiuk7wu6BF8HJUKj5JFHHuazzz8rG8b9m1XIUHKjgRRKBed2riYurAvG30ZhajWYgPPrMNZtT3DOQbYa6tGrTi5jl4QzctDz0nNcDPFlbMlJ5qflv+EZHEB4ZCavvdGD3YsXUq1jN/5aNp0mvYZxcek0mr89nOSt3xNucMWSk0XTZ7uiOvUr3+7NpE3jYKo1fZgQ79Irx8ryzSVDiZN3x2lQsn4/KlF9cz2U5GQz66PXZChx8r7K05cdC4gv8v79XufChQulQok65hgVm7Zl/tDexdrBX38VIq9kxPARkrfEUuUBqfeNgBJRvqtKuyJV9hirtUYj+tTYrZgC6qI7u5k+/frz/PPPl5oUK94nIzuX/42fh+1KQfLtGSzXQYnIVej9am/69ftf2THwTVYiQ0lpxnE0OXBUd4mqGUdLA8kjInIB7Qop7JcaE0l0Qpr0d71XAHWrB0tBQnFPC/0QERKURP3EuZK4nySxlt8eQYQerVJ7EYXwzikU0n+F8N+1QoD3xI10zSJlKHHyjv3nUCKqbz7oI0OJk/dVnr5sWWD48BHs27uv6GF8nadEHXOUKq3bM21gj5tCifBozJwxk/Xr12MLbX4DlNhcvRxVPFG7sPhUwaZzR3PpCKM//1yShhdfJteOAo1YqfLGZOatiQtIjTohyeALpdnrocRkMjF8xDDat29ftgxcympkKLmzbVKq1aiVjrJ0ARgFYml3Nuu9fbYMJU7eP+dAicgpOYLKbpU8JUIEyq7Rg1qDITub2UN7y9U3Tt5XefqyZYH58+azdOmyIgG1EqAkqMXTzHj3xZuWSQolza+++oqtW7ZgrXo9lFzGHFhP+rUqlfWGNEGZlYgqNZahHw6lVctWxfNUFHAkzkhlDxX+nhoyco28Pn4uORfPlBq+ycvLY/LkSbRs1bJsGViGkmIWuFn1zT2xcWV4kTKUOHlznAYlm46iFDLZSpUDSlQ60OpkKHHyfsrTl00LrF27lgnjvygq6xVQUq1Vft+bOpI3Q1mzJas+6Y8i/5dpSVcioOS1vq+RmpoqVcpcG75RplzCWLMN2oQIlDlXMVZvjTbmKBgyaNGiBR8O+wib1SELLobwkqQabDRYncSjATq6eaTx7Y8rUKfFYfGtgjopGotP1WLVNyazidmzZ1G/fv2yaejrViV7SkreJlE5I+TlhXiauBOEeJrVbJaqJSXxNDvYrBZJqr2YZ02hQq0SYmj2Qsl3O0IW3tER3iExr0CtuUYk7fqqX+k9pIxDKTFbCvgohdBawXrK9q0lQ4mT98cpUPL9jyzYdAyhCyiFGU25kscErR5DVgbzh/+PJo0aOfnK5OllC5QdCxw8eJBB7w7GxcXFAQQ2G3k1HnZUuvhWRZMYhdEnlI4P1uOtF9qXGMLRaDSs+GEF3//wvVTOKyW65qRidfNBnZlAHV896b61STy+G1tOOqZaj6I7txeFJU96+E+eOllSYS1oxietQwEf7Epn0UUjGoUdt5wUghJO4pV42pFpIPqQxJ0u7Hvj6urKnLmzCQoKKjvGvclKZCi50Tgi0fX8jmVM+D2F+ZPeQ2O8xPtvj+e5EV9SJX0Piw/n0sQrh6teLXm5bbWipGulktSzf/HDyXK816MRv06ZQK3eg9Fc2MK26DyUWVdp1aMvgZmH+W5zLH7KVMIe607DYM8i759CQWbkZtYcy0ObnUST9j2oXVHH3t+WsnJXLpO+GoRS9N+RVF9tEuwI0NGoRUNAUTXmgCWVWo3VakGpFI0q/9tbUYYSJ9vbGVDy7dLlzBeeEpXSoZxQACUaHTkZ6ayZMpwqIcFOvjJ5etkCZccC4eHhvNb3f4VQIpJQLYENsNut0he++Jwos1MlMHm5SSDdu3VDAEDBEHoiIo/k20XfFv0tuDHeGhs9Oz1D6yZ1cckXV0tPT2ftn+tZeTatEErESZ6enrw76F0pt0R4XMQQD9io2CRabTFh0mgIuHKSyunn0F05IeWkCB0V4Y0pGP7+/sydN0cSXrsXhgwlN+5SgXjaj/sS6P7mYDSHf2H5pmO07fMulbL2sdXyAG82MfPR5H2MGt5NZLU6JlGqSD2zg+9PefNRz6asnjCaGr0H429LQV2xKhe3LyOyQjue9Esjt1wYivCf2WVsRKeHQotVk2VeDkcVWJ8r25ZwwacN7appOBlxgc3rjjF49NsYL25n6vJwavoaSTC4E+RpJNO3Bf3bBDBg8Fd0fKouhyKu0qimDxeTNLzerytq8Tn6j4YMJU42tFOgZNly5m84jEiSKgYlKg05WZmsmTqcKpVlKHHy1srTlyELxMXF0+fVPo4urA4cwOoZgGiGp0q9JIVJdBcPkle7LZqz2wjy96Fhg4YEBASQlJzE6VOniY6OLhROE+erqzXns7deoVbVoBs0H8QXz++7jjD/60mobaZilmjUqBGhoaFSM7+4uDj27dnN/lZDUOcXUQQnn8I9eg/mSg3QXtiLwmwsPL9atTDmzpt7z1RPyFBSMpQI8bQobSAx2QGUv7wbHSYqtuxMSM4+5u1MJkybQcDDL/Jk/WtUV5UqrobvYPzyU7RpHMTJ7Tvp9vFY6vi7ELV/K6s2naT3kEH4ae2obJnMm7mcp3r1IdhTW0wkTYRqMMQz99sNdH71ZSrq1SjN6Uz88kcGj3kHw7lN/BTlzwvVEllyXE3/h8sz8dc4PundhHdH/so3U7rx1cQ1/O/9Hqz+egmdBr6Bm1KGkjL0uLuzpTgDShZ9v1LSKVGKfBKxPJNBSnIVpJ2dY2DNlA9lKLmzbZPPvscsILwXr/buQ1ZWVuHKRWWMuXJjNHGnMVeqhy5iO6bQFiizklEnn5Ni8+JXWUH55LVllKKs8oW+A3i50zPFwjHXmkWc++nozzlz6kQxa10rnibmFKWhmfWfQ5cYjk2hJuKBV6hxfDUqN09pTdf6x+vVr8f06dPuGevLUFIylEQI8bRqT3F64RSsVZ6ksXs09noO8bStpoY0iPsDQ4tXaRmgLQq9FHhKTnrzYc8mrP5iDDV7D6aCKRm3oDAu71rBPntzerf247fFC6n6ZC8aBLlhsRZPKlFiYsXCJTTr0ptqFXRS3orSlM6kiSsLoWTN+UC6Vonjh1Na+rYsx5Tf4xnZuwmDRv7O15M7M33yb7z2XhdWT/ueTgMHyFByz3wib2GhToESITO//oBDhthuQ2HMxaZxkRL4snMNrJksQ8ktbI18yH1kARF+6d2rN8nJKUVXpVBgDGslJaYaK9VGd+EQdp0r5oo10F3YV+Q2L8UOM2bNIsC/YqnVOiJEs3XLVqZOnVpU9VPSXAoVeTVF/slurN7B5HlXJSq0DTXD1+F6bof0Y0IMkYvyXKfneH/IkHtmZ2QouXGrJPG0Hau4HNYV27rRmFsNwefsrxjrdSQ45wBbDPXp28jCyOl7GTP8ZQrF4BVKks/s5IcT5XjvhUb8kp9TwtkNbAlPRq1Q8lj3XricWs7ULek8EOZNnRbtaBRW8ZpF2In4bRrLIvXU8i1H47ZPUyfIE4zpTJ38E+98+hZ55zfza3QgnULiWXFaw6styvHVHwmM6NmYIaPXMuWL55k5dS2vDurMzzN+4Lk3+stQcs98Im9hoc6Akh9+/o0Zv/4luZoLoUTrivgwZOfkylByC/siH3J/WUB4J3q/0psrcXFFF2azSZ4ShSkHm4sHKkMmqpRo8mo/ju78XhTGnJsaYemypVIIprQhPn9nz57l/SHvF+Wy3HCwHWuFUKxeAWij/sJU9UGU6XGYfKpyuk4nmmwchypP5JQoEBol7w56hx49etwzmyNDSclbpdLoUFqN2LV6FOY87GodCosRm0KDBgsGC7i5uRKxbxMHI+Ikj3e5oBo82bopWpUNg9GCVu+K1ZiLFTVubnqwmsnNzUOl1aN30UjnmI3ZHNy2icj4DEk4zafWg7R7sBYaKd/QofBtstgkETe9Xosh14BCpUWrtGGyKdGp7ORZ7LhqlOSYLLi76sjJNuLiqsOYa0TrqsNkyPtPe+jIOSVO/vg7A0o2bNvF6EW/oVJf4ymRoERJdlYWa6YOk8M3Tt5XefqyZ4HPPx/L5k2bixrZ2e1YvStj9fRHlRGPtXwA2vN7MYc0Q2HMQp0YWawR3vVXNHfefHx8vEuVpBdCa4cOHeLTUZ+i1WpLNYgxrKWkACuVEYe1QJMQKemUkJbA8ZZv0HTjeFR5qeTlGRk77nPatm1b9oxbyopkKLmzrRLPbGV+eYvdbvtH/WqKzWGz3VQc8M5W+9+cLUOJk+3sFCjZuovR3/6KSqtDYTU7wjc6IZ6mIyf9qpzo6uQ9lae/uQVE193NRxLoedzMiV7BbN8TR0IFd2qU1/JMsF76hWe12hx6IaLfh1SlIv5mR3RKtYtfdmoVeofQ5S2PZcuWsWD2bCmUIuWLKFXY9Z6YK9VFG3sCU+VGkrfCVs4Pa4UqaKP3obBbsSkdlTLXDpFT8u77H9L24RalSscLT8nsOXPYuH5D6YmpShWG2k/gErFNmt5UtTmauHBpTbqonZjc/TjxyHs02Pk1loRzTJ8xnebNm9/yNd/tA2UoKXkHFAoVKpWj7FZ4wcQPSFFqS77miPjiFSW3Bc34CmYROUjiYyF9FlQqSeVVHCP+LeBF6OCIe1PkIYlGj+J1SetE+n+1VG0mPls3DFF6LvRRxPH5OSiiHN3xXiUcfxdvLBlKnGx8p0HJol8kKBF3rDIvS3JPizssJyNNhhIn76k8/c0tIHQPDsaZmHIgmWkdg9mxJ4GKtbxpVVGHXkqfsLNpcwyuTYMITL3KKoOWs1FpPBrqwU+R2bxSpxzfRRhY/nwA5dUKLmebmXL4KqgUuKsVfPaQLykGK+MPpUoKZdXd1bzVyJvN+47QZ9keqVTeNTuJSud3kO1dmcuNeqDMSECj1VJl37fYdOW41PwVXDFKzdCqnPoVQ2a6FD4R3g9phXY7lWo3YtLo4bhoNTd4S0RfkshLcXw8fDiW3KLkWpEXIkqNhV6K+IIx2+wkBj2IW/hWKXdEaJ9oks5JnhKXyB3YFSpMnkGcbdGf2gcW8d2Xw6lWvcY9c4vJUFLC979CQcKZnfx5wsJrL7ZFpchh1fzl1On4MhVzw1m9+RgajZbW7btR3Vd3jcaIkuwrZ/krxpX2LapwcO0aAh95hgA3M39t2MD5ZCMNHn6CJmG+XI0+wh87juNTswVPtqxNTnwkv2/Yg0vFmnR6toWk01M4FArSY0+zdvMhPEMa0OGxxihVCi4e2szR9Ip0adcAu00h9VITf7dYbahVSqkpJQKulAoJiKS/q1WYzaabqiLf6c0rQ8mdWvBvzncalHwnwjfiF54CpSFThhIn76M8/W1awGan20+xTHsumMsX0zmdayUuBz5q7YMGOxs3XcLtgWACUq+yMldLbKKBmW0q8MrvCSzrHMQrP8YwuXNl/HUO5abCX5QKh1JqSX87ezacfv36oROwXnCM1hVTSFM0sccwBzdCE7GDGvUb07P3q9SuEoBWq5PKiM+dO8eKFSs4euRoPpjYsbpWoO4jTzPo+VYEBAY63lehlI4/deYsU37bR8aRTVKuQMF45tlnpL41Qm9EeFKyc7LZcyaGH2ZNJT0rW1KJLQYlwktjt5HnXYVzTV7hz5cb8ECo720a++4dLkPJjbaXdEq2LWPqHxeZ8OUnqM/vYNTkVXT98DOC0/ewIa8h/6uXy9hFUYx8r4O0/9LIr75ZerwcQ19qwk8TP6fOa0MxHljFhfItaN/AnbVbTtC565NsWbqSRl2eZ9PM2TT73xukHdyIR9OnyNg4A5fH36FeBVXhZ0apsrJn7VpCHu3A2aVjqdV7FB7Jx/l9418k6Wsz9LWnuHzsL44lGLgan0Ktan6ciUqmbcfncEk+zZ6IJLIzM6hbpwrHjkTQumNXQn30TgMTGUqc/Hl2OpQI116hp0RBbtpVfv5KiKeFOPnK5OllC5RuARHC6Z4PJTmZRkJ8dMzaGke3xyoRrCyCkgoJqfxi1jmg5NEKvLI2H0pWxjC5UxGU3IqtExIS6N6tB0KZtSQoMQY1pHreRam3jPCaFHRtLThWnDfy45FSh2ABFKg0GMJa4hl/nEatn6BW1UrkpcQRERHJyTNnyQ1tie78Poeiq8XCa6+9RucunW8oIRYek/j4eD4cMYq0CjUcKrMFnpL80JEII+mqNETX8T0mPRpANZ8isLqVa79bx8hQUjKURO5YycEUBW61n8Ht6Boup2ZQ86mXCMrez28JlXg+JI2fj+p4t1dL7NeKp53dwYLdNvp1rMuGebN46M0POLhiGQ/17ksVd7VUzCB1EFaruBoXxYofd9Pt9VfwdVWDOZsV38zh8YFD8VELOfqiIYWCjOnM+3IuL380FDeNAlvSceZtSeKdV5/h1Lpv2aduyWOWzWxXP0kr025OubWkqfIkv8dWpFuddGYc8+WjBxJZcTGE/s/WxyqFpv79IUPJv2/TYjM6E0qEGJNwr4neN47wjYLcqyn8/PXHMpQ4eV/l6f/GAjY7fX6/woRnKnHidBK/p9io7KXngwfKS1UBW7bGsMioxddkpEo1b64k5zGplRcDNiQxt30gA365zOftg6iovXWN68yMTLp06VosB8R+jafEFNSAxR/2xsfHp9Tk1Yz0DN54441817VC8rKIJFkhcGbwr40+cifil7BdqcZY4+FCRVffir7MmTPnpkmxa9auY96W42iTo2+AEmHN0NCqjJg0k4Gb45jXrhLBXqUnz5aV+0+GklKgZNtK4oMe5OD6vXjodNQol4mmUQdJPG3R/gzcrpzlxTETqKQ0F8FDvnjaxNVRtGtWmaMbN9NlxBhO/LiE+i/1oVp5NSajGbVWI3lXjh7YydGjl3j2lZ5U8lBxaP0KrlR4mM7Ng7Fc31MHC7vXLMVcvzNtqpfHbldgSTzKgm0pvPPq05xa9z0J1Z8j7OLPRPg9R83EDRxRNqGJ5gz7bQ14zPs8S+Nr8VbIGZZF+PG/9g2wyVBSVj6Gt7cO50KJSHBSy1Bye1siH33XLWBn06ZLVGwZTEM3Rw7HvzFyc3Pp0rmrlBtyvadEHXMM/2aPM2dIr1LBQZyj0+n4ZOQnHD58WArjWCtWw6rVo4s5hqH+02ijD6LMTZN6TRVACWYD/V7vR/tn25eaFCvmzswx0H/8XMyXI26AEvHrsEnTJkyZMpmL6SZ6rr3M2i6V8RK/gK8bcUlZTIs0M7apG722JmNUgK+nntZaC2sSRR6AggHN/Hm64q3Z1mI08cPhNEKqevFowO2BkAwlJUNJxLYVxNXsTsrCAWS2GkmDq9vIq/cclbP3sSmvIS/6nWfWEU8+6NGo8H4USqwpZ3ZQLHzTdyiuF9azNbES3VuWZ9rCrXw8cgBzx83iuYF92L90AdW7vo7y7J/sTAuiX4fG2MhvP5K/NOFdObFxOSc1Tej5SDWpKaAIgloSjzB/ayrv9hFQsoz46s9T7cJPhPs/T62E9RxWNaGpWkBJQx6rcJ4lcbUYWOU0SyL86S9Dyb/xyLo7czgNSr79DbVShpK7s6vyu96pBaQckWvyQ+50PnG+gBEBJQJOboSSo1Rp3YGvB3a7aSxcgMjsWbP5888/paQ+q7sfFv/qkvKquXITSXNCnRSJXVkcSsaOG0udOnVuCjxGk5k3v5xP+rmTN0CJSJDt3qM7b789UFp6bKaZDj9fYt9LVdHriuDialIWXx7OJMKo4pdO/lIirSUxnTGxKsY188BmtzFjQxy9ngrGRwmGpAyWZOvoHwhLT+fhqzYRa7Dxe4aSN7xszE1RsPAxH6yGPLZdsvFy49vruSNDScl3bl5GMka9L8qMOBTlAiArCZtbBVysmaTZ3AnwVHP+fBwhIQFY88M3AkrspmySstUE+bqRciUG14qVcNMpSYqJ5srVPKrUqIWnixJbXhpnImLwDAylip878RcvkJSZg2hSHVa7HnplfpUOoFYriL9wkas5uVjsSmrVrYuLSoHdnE1CuoVAPy9y05IwuVRAn5dCrrYCenMa2bjjrsgly+5GeU0eSSY9Abpckgxa/LxdRb66U4YcvnGKWYsm/a+hJDsliT/njCUwwN/JVyZPL1vg37HAuqMpBAS4EnHVzgt13P7xpCLW3q1rd9LS0gpLdAvCN+qYowQ99BQz3n3pps9SjVojKbRu3bpV8pTYNS4Yqxv4aOMAACAASURBVLfG5cxm7G7emIRcfdRu7EItNj98IzwlQz8YSqtWrW7qKTEYTbw+fi45F8/cACUCqIZ+8D6dOnUqvH4BJh1/vsSmbiH4ujvyZMQD25hj5NXNafzYKUD62/g/YmjbIpCHvNXEx2fwcYSVRW28pddyYlL4PEPP+DAF4/ZmE6A2EVzfj+RDl6nQKBjDyXjca1TgypUcnmlUAX+X26vDlqGklNtVtBfIL90VFCzuF/H/olRdoXB045V0pVITScnIlQBd61qOgIreUnjTcaqjDYIYUrsC0TvJJuZwtJ+W2iKIOfNbJTjaJNilY+Iux2CyitcUeFUMoLybNv8zYb9GCyV/zvx1SusrWGd+ewRpvdJ6CtZdtP5//EH9mxNlKHGWZfPndQqUbNnO6O/Wopa8cMXDN1nJSayfN44Afz8nX5k8vWyBO7PAsYhUvkuwYEk18kIzb84k2+gYABPO5FAv2JN+NVylkt1bHeJhNmHCF2zauKk4lFR5AM2lIyhrtGTlJ/2kkuHShgCRvq/2JT0j3XGIgI9qrdHEh6PMSiSvVlu0scdQ5mWTdw2UNGvejBEfj8BWiuaD+MI4Fn6ej+etRHs1FrNvGC5RO6XcFDHy8vKYMnUyLVq0KLa0y5lmhmyN57tng3DVOtZtzsmj56Y0VnYKwJ6TTe/dBua180WvsLNo+xWqNQrkkfKOYwWUjMvUMy5Mwfg9OQRqTTzUIpAzO2MJfTCI5ENxmEO8qaRXElROg4+jZvuWhwwlt2yqkg/M72Bd8OL1ydf/dPZr+zhJ4PJPJ7oL58lQ4mSjOwVKNm1h9JJ1N0KJSklW4hXWz/9ShhIn76s8/Z1awMorvyXxzbN+fLsljsY1PNgWa+O1qirS1Gre25rCqh7B+GpuPdFVrOinn37im+kzrun2C5KiamIkRp9QOjarzcCXny90mV97FUKVVQiwrVi+ovB88TA3BDXGX51HOVMahpBm5EQeJjs5DkudxwoTXYWnQ3hYataqWXIDP5uNd6d/T8zJw+DiLgm7aS6fKOx7YzAYWLBwPnXr1r3BsAaTFb22CBYElHRdl8ZvXf1ZvPkS5etX4nl/DZmpWQw6kMv8Z/woyETJiU3l9XN2/udrZ9llGy1czLRoXYnT2y4R1qIyyQeuoKjtz9MBRRVLt7OzMpTcjrXkY2/FAjKU3IqV7uAYp0HJ4j9RafJ1SkRJsM4NlGqykgWUTJSh5A72TD71v7CAkbc2ZjOlXQWWb4ujSlU3dlyyUk2dh83TlYVH01n1Ygh+WgXZZhvHkvIkr4VGCQ/66zFY7BxOMkiJKeW1Cur5uGCw2Fi14xDTp3+DxmpCn52MVeNCVlgrqXpGZchA5eJOn2aVadS+Oxa7cI/bqOelxWwysnnTJubPX1B48eLh6Fm+PC/87y1aN6qNt7cXVouZuPhE1m/cxM/h6aii9kglwWJ4eHgw5P0h1K9fv0jqHrh69SrfzJzFnkxX9DFHMQfWRZ16CWVmQuF7CQ/Nom8XEhwc/LfGt1ms7E800yLQhQOXhFfJDVcVZGQauWhV0dCrKDlWeEpeP2/npRA9IW4a3FU2KnjryUzJxd1bjzEtDzx0+N1m2KZgkTKU/O12yQfcpgVkKLlNg93u4c6Ako2btvLpkj9QabRSspEyLxPRpl0IO2WlxMlQcrubJB9/Fyxg583fr/DCAxVYuz+ZZxt6sj3axNVcI/1beNPv1wR+71UVf62Cq0Yrf17IlqBE5Hx2q1aObJONX8XfAH+9kicqu5NpsvHjiTi+/noaOlMWXkmRGPWepAU3xVI+EP3l47h6B6A+uZk4z6oEVg0lJCSExspUjh85LAmoieqbgiH+PW7cOMLCQm/wrGg1Gn7beZA5UyeithVV+4i8FuHteOCBB3BzcyM8Ipx9e/aSpffFXiFYCiOJpnzamMPFGgK6u3vw3eJFeHs7ckH+rWE1mIiyKKnlcWMVz7/xHjKU/BtWlOe41gIylDj5fnAGlBw6coy3py5z1KvbbCiNoguqu3QlWakip2SC7Clx8r7K09+5Bex5ZrYnmwjQqwl0V5NhtuOjtLErzUqITkmoj47bjN6QkZlJt67dsFqshQu06zwwhTSWKmhMoQ+hzEpGnRwtgYaoehFeigJ5+YKTBFy8/PLLvPDiCyWHY/IP/OzzcZw4drSYMcRDVYipif+KPjxCols04lNfjUVhMmCuVAfdud3XyNSC0DlZvPi7m3QbvnN7O2MGGUqcYdX/33PKUOLk/XcGlBw5eoK3pixGLTqTXg8lV1NYP1dOdHXytsrTl1ELiNyOzp26IHI0CodCJVXQaC8cQFTjmP1rooveVyTvXcq1zJw1U5KLLy35UIDMrp07mThxkgQfNxt5tR9HF/UXVq/K2FzcJE+JED4sGJUqVWLJ0sWlN/Yro/aWoaSMbsw9vCwZSpy8ec6Dku9Qa/VgsxR5Sux2sq6mytU3Tt5TefqyawHxQHv+uU5kZztCO45hx1S5KUpDhpTLkVerDbrz+1EYixrplXRFS5ctRa/Xl3qxQor+7NmzvD/k/Zt4OOxYKoRiKx+A9txuqUuwKjMBVWqMFI4SQ3hlHnn0ET77bEzZNWwpK5Oh5J7bsjK/YBlKnLxFToGSYycYOHGhlLQnQYkp15HoioKs1GQZSpy8p/L0ZdcC4oEmPCUZGRnFvA5W72Cs5fzRRu/FXOUBFHk5qBMjpDys0saChQsoX758qa8LT8mhg4f49NNPEZU7JQ4Rugl9CE1SNMqcFEcl0JUTKHMzCg8XoZ6+ffvQ97W+ZdewMpQUs4DYs+SU1Htuv+6FBctQ4uRdch6ULEKldwOrgBIDNp2rVF6YlSQSXb+Qc0qcvK/y9GXXAm8PfIfTp08XgxK7iwemyo3RRe7A5uGHuWIouugDpYZwxINx0KBBtHmsTamCaAJKRL+b9evWlx52UaqQQjcR2yWDiSRXKXRkNRca0GwyM3rMpzz+xONl16gylMhQ8h/dnTKUONnQToOSSd+ictEjdIWLQYnQKVkg65Q4eVvl6cuwBaZNm8Yva34tDiVaPcaQB3CJ2oXV1QtrYG2Ccy6i06ilRFbRYVj8+i0QnRIPxsqVKzN+wvgSQzgidBN5LpqRw4dJ5xUMEYoRpcFe3l4oFUqEiuvFCg1wDd8q/WgwhTRBd25PYehGnGc0Gpkzd7ZUSnyvDTl8c6/tWNlfrwwlTt4jp0BJfqKraLUu2l4rzXkOT4lKTfaVc6xb9BUBAQ4JannIFvj/ZoHVq1cz45uZxQTU7PlQoonYQVjtBvTp14+awX5SCbCAkkuXLjF37lwiIyILwUQARv0G9Rn03vv4eHkWywE5czGOqV9PJz32XDHzPvnUk3Tp0kXqRCwAx5BnYO+pCyyZOZXM7BxMVZo6Km+uCRuJ5NwVPy4nKCjontsqGUruuS0r8wuWocTJW+Q0KJm6BI1SKckHF4OS2CjWffsVAYGBTr4yeXrZAmXTAnv27GHEsI+LyckXQEkNUwyTJ09EpVIXq6oRAKFz0TH8w2EcP3GiEGhsdjuq6g/RvIoPDaoGSF6R3cfOcjJbJyWuKuyO0mMBNq+//jrPPf8cZnNRaEa8plIpSUpKZvDQj0j3rX0DlAjZ+5Urf/zXNUr+i92RoeS/sPL/r/eQocTJ+/2fQolagyEumj8WTpFKGeUhW+D/owWios7xev/Xbwjf5FZqzIpR/Sjv6Vlqma+o2unfr38RWCgUmEIeQJF+BUVKjKMBWnB9UGnRXD5e6D0RnpF58+fdNP/k9/UbmbXxKC7nRfimKMHWxcWFlat+xN3doTV0Lw0ZSu6l3bo31ipDiZP3yWlQMmWxw1OiUDg8JXoPFDYrnhob308agadn6VUDTr5keXrZAnfVAikpKfTu9arU5K5g2DQu+D34DHOG9JQ6sJY2tFodn44axeHDhx3eknwoUWXEoUq7IkGJaNCnTj6HKiNBel08RPv160f7Du1v2iU4KyePfhPmYj2zoxiUCBhZ/dOq0it47qo1b/7mMpSU4c25R5cmQ4mTN84pUHLsBG9NXIRGq8WOEqU5F5tLAZTY+X7ScBlKnLyv8vRl1wICRl584SUyMzOLQUnIo52Y9lZ3REimtCFV1Myewx9//OEQRLsOSmx6L8zB9dGe34siv4JGPERHjxlNw4YNC6Ekz2pnyxUjKBU86KuhoouS7VdyGffDRqznDuCVFI5FreOqf31cNGq2zBlLOZ2KHZdzSMyzUkGn4vFgN7LMNtZfzJZAql2IG146FRtjcsgwWfHVq2lTyfWuboQMJXfV/Pflm8tQ4uRtdQqUHDnCwEnfoXIRDyQFSpOQmRdQYsFTDd9PlqHEydsqT1/GLdC9ew9Sr9GREJ6SSq06MOOdl7hZI3eRPD5p4iR27NjhkJ6/FkquXsZcqb5URqyJPy199sQQCbHvDXmPRx99tBBKzDY4k+7ILQn1UFNOq+BUsoEP56zGHrUPt6x4bCot2eUCad2qBeMG9cNVo+REch7pZhseGiWNfR1NBg8m5kk9rhr7uUh///ZwCqH+rpTXqWjoU9Sr525siQwld8Pq9/d7ylDi5P11CpQcOsjAyYtRuXo4GvIVQInVjKdGIUOJk/dUnr7sW+Cll14mMSGxcKF2tQ5FnUdZPrwvGtEz6iZD5KOIzr7SuBZKUi5hrNUGdXwEqqykwnwS8RBt1qwZIz4eUWr4RiTSHj17jpHzV+NyYX9h+EYAzRtvDODFl168JaNarHaa/RDN4naBNPAvXW32lib7Fw6SoeRfMKI8RTELyFDi5BvCGVASfuYU/b9YhF0jZOZtxaFEbeX7KaPw9PR08pXJ08sWKLsWGPXJKHbu3FWsLNgQ0pzOLerRv0f7EhNdhWdkxfIVLF++vPA8OyLRtQk+5OCnysMQ3Jirp/eTm3QZhcg5yR+irHfqV1OpUaNGiWBitVh4b+aPxJw+ijr1QjEvy/gJ42jZsuUtGXP/5RweXRNLv+ruzHj67pcQy1ByS9smH3QbFpCh5DaM9U8OdQaUxMXG0GvMHIx2hQQlClMOdp27I3yjsvL9VBlK/sleyefcPxZYtGgRi79bUqz7r61cRXLLh9C/dXU6duwgaZQUDFHqu33bdmbPnl3kXbHbcXVzo89bg2ndtD56F52kC5SZlcXqVatZt25dMQARoZ9Ro0ZRu07tYpU/WVlZTJ76FQdzPXGJOYzCmFP4HqKU+LvF31K1atVbMv7IHQmMO5ZGiLua6Neqi5SVuzpkKLmr5r8v31yGEidvqzOg5ErsJXp/Ph+j1ZGwp8zLxiZBiVmGEifvpzz9vWGBtb+vvbF7r0qDofbjaE9vppyrTpJ1r1KlCrExsWzevJn09PRiEKPVaZkyZQpBlSphtdmKXbhIghXnTJ0ytVjVjAjHhIaGSvL0LjoXIiIi2LJ5MzafKli9g25QcxUVPqtWr8TLy+tvDWs0WWmwLJoMix2LxcZvTwfSMrQc2dkmjmZYqeurw81u41CqCfFoaFbJFWcHeGQo+dttkw+4TQvIUHKbBrvdw50PJUqUeRlSoqsY5RVGvp/yiRy+ud2Nko+/ryywa9dfjBg+AuG9KHJ92KTeM8rsVKmkV4RmxANQ5HsUyMsXHCvgomfPnnR/oTs2a3EgKThGnPv5559z4viJYrYTfxejcG7R8yasBar0OFRXY4odKxr5rfnl55t2Iy44ISXbjMVu59hVE7W8dGRlmagfqGXw2lSGPlaOufuzeSlUw2aznj5VtLhrlYgAk8lgJsaqJNRFQXS6BVeVDZPFRpRFTR2VhdNmJY9XckH1D+4AGUr+gdHkU25qARlKnHyD/LdQoqC80sT3k2WdEidvqzx9GbfAmTNnePvtd6RE8GuH3d0Xs181tNH7S23GV3D8jJkzbipCKHJQRJWOqNYpBj/X20YBebUel7wkCrOh2Kt6vZ5ff/vFUX58i2P9pRzqemsJ9tBIuilZZjseNiMjdmfTK0zFtEs2+tYpx4O+js7FidEpTMtxYWSIknF7sqiqzcUc4kfSyQT8avlhjb1K3UaBtPG9fSyRoeQWN00+7JYtIEPJLZvqnx3oNCj5bB5GixVUGpSGAk+JgBKzXH3zz7ZKPus+soCQde/3v34IhdZiQ3TtrdVW6tSryMu66RUvXbb0ph4MEXo5e/Ys7w95H6HKWtqw+lTF6ukvaZtcP0TzPuEpkYTabnEIKKnjraWygBJp2Ji3NYGwur40d7MTnWtl/6lUHmxRiYZ6BUnRqUzL0fFxFSUT9mQTqjXyxGPBbN9wifotgkg8mYAtzI9n/G8djAqWKkPJLW6afNgtW0CGkls21T870FlQ8uromeRZFaDWylDyz7ZGPus+toDBYKB37z6kpqQUv0q7FXPlB1AYs1EnRhRTVr3eHAsWLqB8+dKVkYWn5NDBQ1Jy67VJs9fPYwxrgSb5IsrM+GIviYdv1apVWLho4Q3ho5ttTXEosfPz3gTsfl50DXXh4pUscjxdyYhMJKOqP894KUm6kMrENA0fBSkYddhAMxcjbR8LZsf6S9RrGUTyyQTsoX48EyBDya1+JERidPI1Oji3ep583N9bQIaSv7fRHR3x30OJHL65ow2TT75vLPBKz17ExcXdcD1Wj4pYfUPRXBPCuT6nRDwYBw0aRJu2bUrNKRFQMmvmLDZu3HgDVBTklaBUYazTDpeIbWAx3QAlHTt25L0hg28PSmLywzfuGjCZGLQjFaVehb+Hjv5VdCw4noHdw4WhjT2lPBEBJb2PG3ikohY/Nx1hGgt161Tg7PEUgmt4kxmTjt3Pk0bl5fDNrd78MpTcqqVu/zgZSm7fZrd1xn8CJbmZ2HR66VefFwaWfTVaTnS9rV2SD74fLfDWmwOl8Mr1wGF19cISUIvKuZdw07tgyDMQHxcvlfcWhFHEg1FU0Xw+9nMphFMIGfmGEkByLuocH330UbGyYDGHCOWIhpjimLSMTOICHkB/dotUsn/tEMcOHPgW3Xt0vyXzp2RbSMw2EZFtwd9FhQgYNQly+9tzMxKz+NOk5aXgf1/9VQ7f/K355QNu0wIylNymwW738P8CShS5Gdh1rlLSWzVfd+Z8PhQXF2cXA96uJeTj/z9YQBSemGx2dCpHZYvBKv6tRHUX9DQmTZrE2t//KK5VYrMRGFqTQYMHUTMksHBLEhMTGfv5WGJjYwvBREBDzZo1GT5iOF5e5bHb7JKKq5RLcuYsEyZMKNZfR/x6FmXGojmfm5sDFoQNdhw+y6xJYzEbDcUAScx/O8JpBpOVZt9f4HS2BbUNjnSvTP1AuffN3fhcib3Lyc29G29937+neIa4uOjQXls59y9c9bZt21DYr/958S9MfK9N4Swo6S0SXc1WUGtQGDKwa/VSpYEMJffaHXJ/rfdMVDLj47UsfbgcizfH8osBHq7sxeBGHv+o5PROrLNk8RLmz19QWBkjHkdCl2TS5EklJpa66F0Y9uEwTpw4Uex1s8XMY116ERZSCUtaAvv37SciPAKVuijcIUTQ3hr4Fk8//TTi39cP0Rxw4FsDEbkuBUOsZ/6CeVSrVu2WL3Pc7iRGHkqlmqeWqD5ht3yesw78/+opcZY95XmdZwEZSvJt61QoEfIJCiXK3EzsGi12hZJqFT2Y85moBpA9Jc67veWZS7JAXk4eH+/OZOwTFdFhZddFI61C9by9PoHRjwfgr7Yxc9sVnnssmMzDlwnX61gelUeQFvLUatysFipW8uajBn8fkriVHVj35zrGjh1XmIQqIGDe/Ln4+PiWKDMv5szNzaVvn77XgYUdi5sv5sC66CK2lahrIsI1M2fNLHVe4V35848/mTdvXiHwCI2SpcuW4OvreyuXIx1zIi6Xh36OYXCtcox/osjTc8sT/MsHylDyLxtUns5pFpCh5D+BEoXDnVwAJUoVYX6ezB09WIYSp93a8sSlWeCPg/H8lAZ+CgXvt/XHRwUXLqTwc7qWwY3LobLbmL7lCp0fDybzYCyn9TpOm/UMDrYz5ayVD+prGbnXwDfP+vwrRhYaIsM+Gl6YExIYGIjQHrmZA1dU0Yi+OYcPHy7uTbFDXt126C4cQJGbXtiMTyxUzNevfz/at29fLL9EURCysjvkUrIyM3nzjTfIMxql3jce7u6sXLUC3W38gLDa7Dy58gJznwikmk/pZcj/igFvYRIZSm7BSPIhZcICMpQ4EUriL8fSa8xsR0mwgBJDlsNTotIQVtFDhpIy8RH4/7YIO59ujuO1NpXIiUpkvVsF+rsZ+PK0kfdbVMBLo5DEygSUdH0imKv7YznjqiMaV97wtzEzwsY7dTWM2mdg2jO3DyU5Jiuf/pXIk8FutAkth1alIDIyknfefhez2SzBQvUa1RF5JuLfpQ2RnCr63wivRjFBM7sdc3AjFOY81InhhQ31xDxivtFjRtOoUaPCubMtdpZE5qJQKugYrKOKu5ofz2UxY9lqLBnJ+F/Yjaa8L09+vggsZvrUKY+3i4rVkZnE5FgIcFXxUk1P0oxWvj2TATY7PWt74ueqZsT2BLw8NIR4aulRzaHkfLeGDCV3y/Ly+96uBWQocSKUZGf+X3vnHR9VscXx792a3kMSekd6FSsgiqIIIgpY8IGKqE8RaSIoiICCTwEVQQELih0VRVSkKxZQkd6REgJJSE822b5732duCqABQrlIkpl/lM295878Znb3u2fOnJND31FTyXOLwLvC2jeqyYIoz14vNlhCyZmuVnn9eVFg7Y4M1uQb8Ntd9L0iljGfJtKyeRTVQizcWS+YAMXPK8sPURAbTsFfmbRtEsY+NYhB8X5m7/HzSBMzE9c5mHZjDPkeP14RWHoG7bElh/nkkJ1qwSbuaRDGjXHw8lODyc7K0rwZoujdtOnTTukpEZlZRYZW4WURgHJ884dE46naDMtfP6P4j8WNCNvDhg+jY8eOJVCSVODjjm8zebVDBC3jzFrg75HsfIaPHI2zwIbJlU/NOnV47rU5wtdCfJAJk0Eh3eHD5fNrUFUl0KRpkGovPLVTJciExaCQ5vDh1gKIFWIDz/wY7xlIetpLJZScViJ5wUWigIQSPaHElkvfkf8jz1P4EA1KhKfEEkS96EAJJRfJm6AydsPp8aMYFawGRSsY6dHAQiHYrKCohTElXTtUo5ZBwWgQX8eKdjJHlJcR/xZfwuLLecbmLPbmeDToLmv7OTGfTdkewk3QJsbKoMZRrH1rAls2bdS2YsRR3XnvzjtlSnhxfHjQA4PIzMz8Z+4QrwdHky5YkzZjcGSXeEsElFx66aU89fRTJVByIN/Hwv0OnHleJl0TicsHmzdtZsKECZpdEQz74EODtPo65bkdDyXi1ETJllV5HpTse4VUQEKJ3lDyxP/IK9yaLoISq3YCp36EidmTnpAxJRXybVX+BnVGX1SF/HJWzeX10+frJK6MDWRQq0iii1Kwr1mzhqeeehqL2aKBwC09b2HgwIGlbuEIL8mCBQv4YP4H2rZLcRPbMyLWJDoqEk/tdqRtXYuSn4HBcMxL4Xa7efXVV6hXv75mW9wtTHj9oGWQV2HIkMc5fPiwBiXBIcG89967REVFndV4L4abvtqRg82nku32E2010KtBGEHWf9dzczHoIvtwcSogoURvKHlyKnl2NyJjpMFp07wkwltSP8Ii85RcnO+Jytcrt4PvUhS61fpnQKbfZucnl5lOMceq+O47mEt+lTBaBp0lmZSisICFewfcR2pqqvZXp9PJgAEDuLvf3Ro8CFARXhRxEmbx4sXMmjnrhFgSEVciIEbAjFb1V/Vjtzt4+515fP3119p9xU38v4gtadGiBV6PGxMqPoMJp8PJsxOeY/u2zdqzxDNvvKkrY8aMKddr4ott2fReUajrPXVCeL9njXI9njPpvFg7Ym2dNUWfycMq4bXC43aq0g1nI4mEEj2hJC+XvmOmkVfgOhFKTGbqR1mZPVEmTzubRSvvOZ8KqMxZfpgOl8eRfMTBvjwPCXGBZKQWEFI1jL6hbr5xWLHbXJgdbo6YA7gn3sC0bU4mdTy/3oMvF37F1KlTSz7k/D4/MbExtGnThsjISGw2Gxs2bNDA5fjCeNpJnPHP0KRJk3/kHhHXLf1+KTNnzjxhO0h8WTVu3JjwBi3Ya06gydH1LDvsw24KpMq+1aiKonlKpr88jZYtW55PwS+4rXynlxbv7yfJ7mNRt2p0axB2wfvwbz1QJMrLzc07o/IA/1Zfy+NzjUbDec9KLqFEbyh5ajp5NofmGza4Cgo9JUYT9aMDJJSUx3dhBeuz+OL/7+JU/tc9hiFfpjGsUwTTfszi2c4xjFydycJrAnkuK4AN27J44uoq/LIpg1s6xvPGilSm9qjOMf/JuQsjYOPeAffidhcFYRUd4xUAoXk/irK0Hp+OXvytX7+76XvHHaUmQxO9EvdOmjhJS7Z2fBP32oNjyUpoSvW/ftC2cXZcP46Gv8zCWJBF0+bNmDHj1TOqDHzuKuhj4b5vDrM2zcHGfnUJrERbNxJK9FlPxVZFkHl4+PmFXAklekPJmJexFRRo7kPFbccfEK55EutHBcjtG33fL9J6GRQQWxRDvkljSvdoXlydx7hOYYxblcmLnWO465tUPuwYxJRMK1sOFDC7axUW/ZhC6/ZV+HBlChN71NDqupyvJuBBeEq+XfwdBhFNW8b2+huvU6VKlZKrRUCuQVG0nCMiIFd8cP760xqmTJ6ieUtUg1Hb3hHlHhwhsWTGN6Xa/p9QVB/ewCiMrjw8bjfjnhnLDTfcUMZeXNyXLdlv48fEfF7onHBxd/Q8905CyXkW9G/mJJToqK8eGV3zxfbN6GnYHE4tgE6DksDwwto30YESSnScT2m6jAqoKuO/P8ID18Qy66c8nu0cxpgVmUy/Lpa+X6fwaadgJgko2Z/P3Bvj+OqHFFq3jmb+n7m80uUYCJTxaae9bP/+/dx37/3/OOZ7qhs/3B+DpAAAIABJREFU+PAD7cROcfsh1c3GdDdBFgMPNAzCp8KUnw6yaPFizJYAau5aQkZCC+xh8Vp25ejUbQTnHiGteltcgZEY/F5aFexlyoxZfHlInCxSuEfkHgk08u6uXDIdPi0fSd+G4ZgM8NGuXC1aVhxxvrNhGLuz3Xyz34bBoPBQ8wgCjAZmbc5CZAYQ9w1sFkFygZclBwu0HygtYqxcXyOYX1McrE2xa8eMB7eIwuVXmbUxi+KCRINbRLI21cGfaYWfJ9fVDKZVjJWvD9jYm+0hwmpgYNMIspw+5m3L0e4Tx5EfaR7Je9uz2Z7pIiHUTN+GYdQQlYsrQZNQou8kSyjRUV9doEQcCR71EjZnoTtacRVonhLxi6xp9Shee2YoZvOxADwdhydNSwVOqkBeWg4r7WZCvNC5TgDL99m5qV4wn+yycUdtMz/YTaRmu+nZIJhdB/OxuzxkhofRM8F03lUVXyIPPDCIxIOJZY4DeOvtt4iIiCh8jwGj/7SRme1haodIwqwKBqOR33//g4nPTsBitWg/CgovVvCYg3EERxOWnVgSDOkMjOSSu0fzVr+2qJq/pdDzImz7iu8tek38zV/0WuFJnkIPTfFrxqKzt8ffJ14Tt/iLbAvLYuuoLPeJk9slfRLeV6XwWcWZYk72vAPZLtLzvbStHoSh6L7zPnkXocGzgRJV9SGOzAdaSgc3t0eAqhGLINJTNdVHgUslOOD8v08uFqkllOg4E/pByYvYnD7t01Jx5hdCCSqX1oxi6jPDK8R+tY7TIk1XQgXWrl3LU2OeLhOUiC2fESNGcHWHq0uO+I78w0bvBDNuP1wjThQZjMyZMwdRY+f4eBQhrSOkCpnxTbSYkuIWZDXT9IEp3HFlI9r8y9V9z9f0v7khk1+T7czrXnlO3gjtygIlGtj5i3K3KArZe//g1vnbWT3pPgxim++4ZsLHS6/OIr3+zbzQvZ5wfJXeFAV/2mbqPrGJHe8OIKgEG8/XjF4cdiSU6DgPukHJyP9hcwsoUSSU6Dh/0nTFUUAc4bzh+q5lAnYBJTVr1NQqCpvMhb9Ig00KDp9amOwNAwcOHGD4sOGlQs7foUQEv3a6piPjxj+Lw+Un9F/OxHpeZlVV6fjpQY7ke9l8dx1CgiruL/e/63U6KBG5aX786n22VbuJwe1i8KGQ89ef3PHxTr5/pr/mDTGi4vJ4Sxxs1sAQDKoTh7Mwg69oRpMJs6Ew2Z5HZBgU3rCMrTR9egvrZ/cjWAGL2YTP69XinBSjCavi15L1WSwmVJ8Xj7fYd3YSm8UPUxTMJpO2vj1eL6LOUkk/jEZMRgOq34/H5yvp83lZR6UYkVCil7LABYMSEVMCtK8RwdRnRpTpg1fHYUvTUoGLUoGPPvqIuXPeLNP7o/h4rzgWHBgYiFkRGWrFF4WRtVv2M3vqBHJycksdp9ccqMWRBOcla38XtubMnU2jRo0uSl3OplOJOW6afHgAh8fPu10S6N+scKurMrTTQYkAgvkvTySr42OMbBeF3e3VoOSuT3Yw4cpYXvnuT7akwxvPDaFTjVBt6/2F12bhb9uHMVfF41cVvGl7GDx7OdYAEzYieG5Ib6oGGkug5M8590Dydm6bspTxYx7kyqoh7Fz5MY8m1uMe/w4WbvgLe1RD3hl9FzWDjRrQOI/u5uEZS4kItZBlrsLUR24lLkC422HPH6uYsHgP0QE+/PFNeXFAZwINKp78NMa+/jl+SxCHj9p4/LH7ubJa8Mm9OedhAUgoOQ8insyEblAy6kVsLuECVAs9JYHi+JSB9jXCJZToOJ/SdPlWQOQk6X17H61IX1magIng4GBatWrJiuir6OHdSdqhg3wf0IqoxD8IytxTagItRYsHUbWAV+F1iY+P0zK4WqxWLVZjzA+pPN8hDtPp4gfK0sl/6ZpJP6QyfquomAw3xAWwpE/ts03I+y+N4OwfeyooEdvo69csZ9pXv+COa0ibBnUZdutVuA6up8vUZTz9UH96tarOb1++yzt5jZlz72UY/R6mvTEXX+vbeOKKOAxmlUeGTKHHI4/SrWEk65Yv4Ue1Lk92aYQ7fYvmKdkwoyuPP/Mht9zXj1suiUHkEd79w2d0+zSNReP706qqlfHjZlLl5r480r4aHmcOd4+axZPjhtM2Lpifv1nA/OSqzH34arx56fQY8SZvvTaaGlY/X3y1mqYdOtAw0szyrz7mvfxmfPSfVqT/tZlVmaHc1r62FlytV5NQopeyOnlKRLbI24c/T1a+U/vQE7VvCqFEoV3dKkwf8+gJKbB1HJ40LRUodwqMHTuOn9b8dEYncYT7fG+7ftTbuED7AvGGxpPatAe11s1FNfxz28IdEEpBWFUi03ZrXpIJE5+lU6dOJVqtOZjPrjQnD7Y/84rIF4vg21MdJDp8HHX6uCrGQp1IK+ZyDFlnouvpPCVGg8p7r04h+6qHGdouCp9atH3z0U6Wjv8PigqJaxYxfk8U7wzqgOkEKInH6kqk6fDVrJoxgHCtRpSqMYBI2ie2b5o//Tvd6tppeHV3Bl1dB1Vs3SgGdq9ewGMHGrDygVZggjmTZ1JweQ9GdKhNRtIWbn5xC2tm9MPgV/Fl7OWe2b8wa8xAohUbYyfMwtyuMw9d24Kq4QFFpRgUdqxbwaOLDzP1ge60qh1duJ2kI5CIeZBQciar8Qyv1cNTIpbobYPHkWYXe4wizXwu/oBQLcy+Xf14po9+RELJGc6TvLzyKCCSnQ0fOrzkJEvZRq7yV4vbqbv9aww+seevaJW5FY+z1Cp09pAqZMWL5GmrtZiTrxcv0jwuxc3jU9mV5qB5QlDZHn+RXlVZqwSfFkoUlfdmTCHrqocZ1jbqhJiSJeP+o8WTHPxxEc/ujeGdQVf/A0qMqZuo/cpfbJ3cmwBBMMWtKKakxZPLiQvy8dzo/5ZspRRDyZADDVg+sBWK+Tgo6VibpK0/0OXl9dzUqiinjNfJthwDb48aQNVABU9+OvO+/ZmftyWR0LA5o+/oSJRFEJGX33/7g89+2sJhl5WH+/XkmrpRZ/j+ObMFLKHkzPQ6o6t1g5JHxyLSCogtGw1KREyJ3y+h5IxmR15cWRV46MGH2b17d5liS0q+D1S/5pksaaqKJzgak9OG4j9xO8gRHEN2lYYk7P+FO++8U6sI/PcTOsJOcVXk8joPEkpKr9NkVFTenVHoKTkbKDG7DtFyyHKWzbqfSKP4aPfi9CoEWU34RaDr2G0sfDCBsd+kMuuJPsQHGKDIU3IyKDm6bz09Xj/Euld6o4ig2ZLMxsIL48cjjisHWDDg4rnJr+K/7HbGd6mL3enGaLFgNhhI3vQDvRYcYcn4uwgzye2bcvm+1Q9KxpHmECVIjRgcRVCiqrSrFyc9JeVypchOX0gFvln8DS+++NIJxfdO93y/wYzhOPhQ/D4y6nbAExBOws5vTwAWEVOiZXc1mfl0wSdER0eXan7ZrhyaVw0mIax8Jh2TUFI6lIjTN5/NncqeS/rx5JVxKAYjufsKT9+c3lMSp3k5Hh82mU73PsitjaNY9tWXrDM3ZuItzXCnFcaUbHzrP3z77tss9dTn9YEdEYwgtm9KhZIOtXA5srnziTcYNWYIbeOD2b95LYuTAhnWqy3unBSGvPQlE54aRFwgvDrtNbjsNp7oWIPvvljA+rD2jLqmFrZ9f9BnQRILn+xNsFFCyek+My7Kv+sGJY+MJc3uBZPlRCipG1cUU1L2dNoXpXCyU1IBHRUQ1YLvvqsfOTk5ZXyKyo7293HJnx9i8J3oFRF1bZqufAH1b94SEUsiAmRfefWVkz7D7vEzYskRZnavjlFkOitnTUJJ6XMmvGIFqX8xdOZizAmNmDzoJtRDGwqPBI+7B/HpfHDNIp7dU7x949UCXf2tezHyijjt9I0v+xDPvP0dR2weqtZuwlMDriPECGq68JQUHgkOx86oZ18n+ppePHldfbavWsCQ/Q1YNrAVBm37ZhYFV3Rn+FW1EJuOrvQDPDXnO9I9KtHxdRh9741FXhY4tPU3Ji9cjx2FS5pfxohb22FRVHz2bF6Z/yVbUxwEBYfz6H29aV4lUG7flLP3akl39YESP70GP0N6gQcMJgxOW+H2jc/LpXVimTZ26Bm5pcurtrLfUoFzUeDtt95m3rz3sJwkw+aJtlV2te1Hw02f/Q1KVFRTEIpX7KUe++VoD40jM6E5Cx6+kdatW5+ym+uTCmhVNQiTSBBRzpqEklPNmUKA1aIlSnOIYpAGI0FmAwWuokzcJjMBBvE3nzbrVosFfB5con5BUROZuc1GRUvW5vYWXifiCEOsBgqcHsQmjNVqQXjtnB4fRpOZQMVHgTi7roI5wILi9eLyibM5hc1iNmM2GrRcJB6vr2TVCpAS7wWxDN0eL96iLR5xj8lkwmoy4fWJfhzLraLXcpUxJXopq9PpG1Q/vYZOIt3m0j4IDU6RZj5U+/9La8dIKNFxPqXpiqNAYmIiDz/0X1wu8T46fSsIr0pwXsqxdPIlt6haMT5xPKIwGTzYg2MIvawbS5/+T4X+gSChpPyB5OlX+r9/hYQSHedAF09JaVBiDQGjQUszLz0lOk6oNF1hFBD5QyZOmMSqVavKdDxYFNTzl3L8VwiiGi0cbH8/ddbO0X4c2Czh3DVxBsMvq14mvXZmutiX6aR7w8IkiOWlSSiRUKLHWpVQooeqRTZ1g5IhE0jPd2uJizRPiTVI28ppXzuaaU8/jiIirWSTCkgFTqnA+vXrGTniiTJ5M5LrXEVC4m8o/mNpwI85S/wcatefmMTfCErfTWRkJO/Nf5eQUJE/6PRN5H0YuTSZJztUIb4cVdqVUCKh5PSr+8yvkFBy5pqV+Q7doOTxSaTnH7d9I6BEMXJt89pMHDaozP2TF0oFKrMCYuvmoQcf4tChpNPIoLK7TT8abP57TMmx2/yWYJFfGbUgm6u796LD3Q9xU82y5yHZlubEYlJoGGUtN1MioURCiR6LVUKJHqrq6SnBT6/HJpBeIH6x+Y95SoxmrmtWkwlDJZToOKXSdAVTYNmyZTz/3OTTbOGIQNd7aLhpwT9O3/xdDlNgKMOfe4HthiqMaBVVwdQ6cTgSSiSU6LHAJZTooareUDJ4POkOEVTn12rfqOYAMFnp0iCaZ58cquOIpGmpQMVSQBwLvr1Xby2V96maSBsfbCst0PW4uxQD2Tc+wVv3dmT1YTsj25wZlLi9Kh9tzWZAqyhRP+2ibyeDElFNNtcDEVZxysNPustPmNVIiKkcDKoMqp8uo2sZTMhLTqGAhBIdl4cu2zfCU6JBiei4H4PDVhhTYrQUQcnjOo5ImpYKVCwFRMDrG2/M5rMFn5WadbV4tCIZ2gkZXUuRwe/30fWBURgbtqd/80jig4xlFksgUUqumzf/yOCWppG0Tggs873/1oUng5If/kjit6AonmxiZfr3KSTUC2P1TjtzexamOC8N/0TqfXH8tfi/FzO+SCjRd8VJKNFRX72g5LbBz5Jm9xUGuhZDiWKgS6M4nn1SQomOUypNV0AFkpOTuf223gQGnhwEEi/pSs29K1G02jeltypVqjDvvXnYvEZCAkwEncIzIFLM/7zPxpf78liZ4SY130vbSAvvd6vGlmQ7XRpd/CdxSoMSv8POXSttzOgSS5xVIdPuJ9qqMmZhMs/3raklDntu6WE6XJqAJTmTdQVG3tmXz/RWwTy13clzja18m2vilasitWsvxiahRN9ZkVCio776QAn0HTqRZJsbVF9hlWBrMBhNdGkQK6FEx/mUpiumAj6vj2HDhrN169aTeEtOH+gqKgkPHfo4vW7rxaYMFysOFZx0+0YtchVsT3PQZkEiIp1W7QADq3vXonZk+Q50/W51IkmxEWSl5nN5yyp0jjWxdksa68yhDGtcGPg7edlhrro0AWsRlKx0GvniUis3/ORgZacAhv5qZ1rnGCwX6XKTUKLvxEgo0VFf3aBk2ESS8ySU6Dh10nQlU2DLlq0MGTIEw/FF90o0UNnZrj+NNn5y0kBXkRHz408+QnhLtme5GLL0CDOvr0rjmIATlFy2J5dW8YGoBoW31meQ51WZuj2Xpd2r06WeSIJYfto/PCWqyuyFB+l2Uy1S9qWx3RrGVRYXyzIMPNIunOLNrClLk7ji0qqoiels8Jj5wWnii3YWuv7sZEVHK0PX2Zl2TTmHEsVIQIAJt8MlNtmxiuyqYuvK78XlPrm3rfzMvn49lVCin7boBSV3DH6aI05RVtpXtH0jPSU6TqM0XQkUELElfXr3JTMzs1RvSUFYAsG2o+JbpVQ1uvfozrBhQ7V7d2e7WZaYz44j+bxxc82S68W2zPWLkniwcTg+t487W0TRODaA9zZncX/rKAzlIbr1uNGXtn2TkWFj5k67lqJgUMtQpv10FE9YAFFWE89eGqV9MU9bepCthgCqqT4aVwvhd6eBaU3N/HeDm7ltLby41cmIdhFcrGUKT+cpMRgUju76lVnz/+DhcYOpZszmzVfeIRMDcfXacd/t1yBy04imGE2YFBWviKkxGbQU7waTWUtPL/JN+X0+FKMR1ectuaeivx0llOg4w3pByZ2Pjuawywz+4u0bEegqt290nEppuhIo8NGHHzF37pulJlNzB4RhcdpKDdN0u928//586tStc4JK61IdXB4vPCUKNqePLp8n8nuOmyoGhbV9alE3NkAL+kzMcJKNgWZRFrxuD1tzvNSMsBYWS7uI29keCZ7zy1HatYilbejFPb6TSX8qKBFQmrVvHeNfepf9iTDz85k0MKUyctRb3Dd6MFWCrESGh6Bt4SkKyX8uYdFfRu6+IpbXvtzB00/0Z+Onc9iuVsV2YDeNL2/P3t/XUeeaPnRtXUNUM6jwTUKJjlOsO5SoKgZHXtHpGwklOk6lNF0JFBDVg3vf3ge73f630arsvHQAjTZ8/I/tG+FhqVOnDnPmzsZsLvxtL4qqObx+IqyFGxbiV/GD3x3h04P5RAQYqRNk4uFLQunXJgZbRg7/2+2jJm6iE8LI2J9DeM0Qftlp59WeCVqwZ47di9VqQvH5cPoh36vi8/mJDDSSbfcRHmwmwnzhz6ucLZSU96V0Ok+J12HD7s6n/10TePnzWTQ0pzJ66AuYqzeg+539aFsnuvAEkmJg3/K3mbXRxFM9ajD4tbV8/M54Vr70BF/nN6Kdbxu/uWvSMSaDP9RmzBzeF6e3dE9dedf0+P5LKNFxNi8IlDjzigryKXRpKANddZxOaboSKPDSS1NZ/PVirTLqsSYCXe+mwebP/wElfr+f/734ApdddlnJ5RvSnSxNLGBMu2iSslws2JFDs7gAWiUEERtkQrj3i5vX4wOTkf37MljlCKB/oyACDX7Gf5nM2D41tWDPyUsOcVn7agSlZPBznpG5e228eUUYD60vYHarQD5KNzK7U1RJzMaFmiYJJScBQUUhwJXCjT2f5eUvZlHX6iPP4eHoliVM+PwvPpnxtFahtwRKNlkY27MGj7zyiwYlK14awY7qd9H26GLWhV3NdQHb+OhwAq8N6y2h5CwX9+rVq1FU8ROikjddocQpPjRFlWBbIZSoqjwSXMnXmxz+uSuwZ88eHn1kMOI0zfFQsr9ZT2rvWILBX1h6vrgZjSaWfP/tCRAjoGTZoQJGt43W3O3dv0jkg5urERV4POgcZ93j4ollmTzWJYFaVoVfNx3lz6BwHmtYGCQ7dXkS7dpWJSg1i1/yDKxyGfn8MitdfnDww7UBPP6Lnen/wmkVCSUnh5JAVzIduz7FG9++SV33fia++hnhFhcZQa15YfjteHz+QihZ8Q7PvPszNWPM7C6oysIPJvH9c4+xpcY9XHZ0ET+HdaBr4BbeT6rG3FF3ah64it6kp0THGdYXSgpdwxqUiCrBBoVr68cwcfQwHUckTUsFKr4CokjfH3/8cULqeUUF9W/fQQJc7h94PwMG9D9BFIdXJd/jJzaw8D16JMdNoNVQOpSoPqYvP8pNl8fROMzI9n1Z/Jhn5qHWoSWej6nLkmjbtiokpbPeZWaNw8jnl1vpstrBD9dJKLnQK/J02zfa57LqJTEpnfjq8VgMCgV5WeTYfUTHxmA1Fi0kxcDeJbN56WcHE4f0w6cqVEuIoSAzDZcpjACfDYcSRLDBRZ7HRFx0aGEsSgVvEkp0nGDdoUQFgysfvyUQn6Jwb8dmPHRvPx1HJE1LBSq+AsuXr2Dy85NPOIXjCIklID9DlNwrEUDEkHy64BMiIiLOWpSUQ5kM3u6iRpCRLrWC+e2vHNItZiIsJp6/PFoDkxnLE/lDtVDfBI2rBrPBaWBSEzPDNrp4tY2VGVudDG4TfsFPq0hPybnH8bhsmaTbFarHRZ8k1+1ZL61ye6OEEh2n7kJCiReFwTddxj19b9VxRNK0VKDiKyBO09x3730kJ6cUgYnKrnb9aXhcnhLxa7lT52uYNHHCPwTZk+Nm/VEndzcKOy9ifbI+ncaNoml5kZ1WkVBy7lByXhZIBTMioUTHCb0gUKJt3wRRCCXtuadvLx1HJE1LBSqHAh+8/wFvvvlW0RbOPwNdjUYD06dPo3mLFv8QRGR0XZlUwIjWZ1aQr7wpK6FEQokea1ZCiR6qFtm80FDyWLf29OsjoUTHKZWmK4kCKSkp3DvgPjyewsDWg5fcSM09KzD4vYgTN02aNOH1N2aVqsamdBcrD+czorVwyVfcJqFEQokeq1tCiR6q6gwld/x3FEdcIpJfKQp0FZ4SI6N6XMptt8ntGx2nVJquRApMnzadr79erCVTM/rc+IyF1VhEgOuIkcO55ZZbSlVDFNtz+zllQb6KIKOEEgkleqxjCSV6qKozlIya/Co/7zmCwWAuLMhnCcRrsDCqe2tuu016SnScUmm6Eimwc+dOBj3wIBaLmb2t+lBv6yItT0l4RDiffPIxVmvpxfPEsc08t0pcUHG1l4opmoQSCSV6rGwJJXqoqjOUPPnCa/y06zAGgwnF60Q1mPEqRkbd0o7bekko0XFKpelKpIDL5Wbo0KHs3rWrJHma6nZyz3/uYdCgB06qxOmqBFcECY/muTnk9LM/103XqoEEB5gwFx91rQgDPMUYynIkuIJLoOvwJJToKK9eMSVPThFQkoTBKKDEhWq04MWgC5Soqp95Kw+TWyOWYY0CSUzKYZTIJNmrGpHA4Z2pPJgewOKOERc8o6SOUydNSwU0BX78cQ3jxo5l7+UDabTxY8yKyrx5b1O9evVTQklFD3SduDqF+fvzEfVuW0WY+aJXLYzHZaqtyMtHQom+syuhREd9zxVKRKKctUkFNI62Ehl8LBukBiW7k4o8JcdByd9iShKzXOQ4fbSsGnTWo0xOzOaPbBfbzaGMaWhh4dZc1qS6GNutGlEeD6NWpbHdFMg310ZhUmD5lnTy46PoYMjn6ywLv+zKoFmUmf1uhUsCYJ/XxJQO0Vil5/Os50TeeOEUsNls3H5bb+zGQMxOG506deCZ8c+UWrSvuFcH8zxsyXRxS52QC9fRC/ykbUcdtP8sEYdPZXbHOB6q4CeNjpdXQom+i01CiY76lgYlZ1rl8X8/H+WNHbncWieYPo0iuLR6EFOmz2TZjiOYjSbCTJDj8hVu33RvyzVde/Dz4QI+2JXHzyl23r8uns71w89olP/4wZOZxeQUK081CwbVx7PLUnmka1UydqSTEhfKG5udfHJtJAKbFv6eQl71WG4y2vggzcKKrZnM71ONl79PZeAN8SxZlUKvLtWpdrHWJT8jpeTFlUGB+e/NZ9478/CrKtNfnk7btm0qw7BPOUa/X+XKTw5wJN/Lb3fUpmp4YRBwZWgSSvSdZQklOur7dyjJdft5fFUKmMpesjspz8Oqw6JqqYpFhZ71I4jdvJiNew8QHx3BwG4dmPL+Ym37pkeH9iwPasnaow7cCpo79fZ6oQSay/68IJPCzE7xImv9sZaexeSjRVDi9/Ls8qMM7lyFxxYlc99lkUzcZOeLG+OIsyglUHKjIY8P0q2s2ZHN/N4JzFiWxsDrq/DVilR6XleN6hJKdFx50vT5VCA7O4vmT8/nWud25r7+GgEBhTVpTtZsbj9ZLh+1Qiv2In/5tzR+SXbyea+a51Pui96WhBJ9p0hCiY76nuv2jeja9LXpvLw1m541gxl9RSzVwi1MmPoa3287Qq2YCO664Upe/2I5OV6FMTe3puett7LhSAEvbcjmx1Q773eO5/qGZ+Yp+Yck6VlMSrUyrnkw+L2MW5bKYzdWJ9Tjx+lzc/eP+Sy8PoZAAyxad4Tv1SBaFeSRVjWWdZuz+LBvAq8sPcoDN8Tz5bJket1Qneql1ybTcTakaanA2Skg4qpuW7CVB6My6Nz5WgJMhcnmnd5jKecDTQpuv4qos7Yt08XqwwWMahuN26fiU0FRIMCoaAX6XOIF0GqgCPgX/y72oBbXRSm+RvxdvCZuEbZEE88XvxnE84t7IF4Tnhx3UR1B8bvHbFAQx5M9ovZb0X1/77e4T1xTXOdN/H4xGZR/9FtsJTuLnl9sa3eGi0O5bq6uFVIylrNTuHzdJaFE3/mSUKKjvucKJT6/SkqOm2pRVu1Dpbg98+IM1iVmM/rubuw5eJhGdWow6s2vGHtre3r2PJY7wetTOZjppH6VwHMepfgwK+7D8f8vDB//709+TSa3ZiwPiv0ZcUPRB3LxNX+/95w7Jg1IBS6AAg+vTmVLhosQi8LX3WuQ7/bT+5vDIE6c+Px836sWL23M0jK55jp89G8azrBWUYz8OY31aU5ig4x8dmM1dmW7eXhFinbf3OviaRhuYcCKFBLzPAjyeLlzHFaDgUdWJgtXJy2irczoFKd5SyeuTcdoUvji5uqEmhV6LErCLorG+lU+uqmaBkOTf8/QinP2qBvCiFZRzNuZy3vbcwi2GFjcozoFHpUeXx4SxKKp9k2P6szflcuCvTbtvTqsTSQ964Qy7rd0fjrioGqQkY9urIZOrO7hAAAHh0lEQVT4LOv/3RHtvmCzga+7V2fsL2msS3ei+lVe7hRH65hTe5AuwDRdkEdIKNFXZgklOup7rlBysq7Nevdjvly3kyf7dSczO5eIsFCefmsh74zsR8tWLXUc0elNOz1+VKNB85rIJhWoKAqIrddQs+HEbc2TDE54HoSnQ3x5y1bxFJBQou+cSijRUV+9oOSL75bz8merGHjjFcTFRnPgyFHe/nYN3706hvi4OB1HJE1LBSqnAj8esXNpXABBZxAPVjmVqvijllCi7xxLKNFRX72gZMWPvzBh3iIe7NGR+NgY9h9O5Y3Pl7Dm3amEhYXqOCJpWipQORW4d0UKL1wZS3zQ6YOhtme5+CXZwYPNIiqnWBV81BJK9J1gCSU66qsXlGzauIFRsz7lkd5d8aPg9fqY++UyFs+cQGDguceP6CiJNC0VKJcKPLAqlecvjyGuDFCyKd3JiiQ7I9tU7CrB5XIiz0OnJZScBxFPYUJCiY766gUlKYeTePTFd+jfrSMmkwmb3cHC1ev46MUxmM0V+xiijtMlTUsFTqrAWzty6FM/jHDLiXEiIn5EnFY5viXaPGzPdNGtdsVNnlaZl4qEEn1nX0KJjvrqBSUFtjz+8/R0urZvRoOa1fll03YOJB/lrcmjT5lpUsehStNSgUqjgDgVl+3w8euRAsJVlVQvXFcnhMgAY6VJtV5pJruUgUoo0Xf2JZToqK9eUKL6ffQf+Tw3dWhHVHgIh1Kz2LxpI7NenKDjaKRpqUDlVWBtqoOWMVa2pziYuSmT+X/lUzXAyO6BDaj31h7SXH4G1AvhgZZRNIkLJNXupUlU6VWEK6+KFWPkEkr0nUcJJTrqqxeUiC4PGfs8Xa+5mnxbAYFBQRzZv4v//vdhHUcjTUsFKq8CD/1wlMvCzLy3O4c1KU4wKwQbDdzTOJxPd+eS41ERWcqujgugc61gokLNDG0pY0oq4oqRUKLvrEoo0VFfPaHk1TnzqFmjJj6vB8VsIdTo44YbrtdxNNK0VKDyKjBodSrPXRZDpMXAoVwPX+3N47u9ebx4TRz3LU3m3maR9GgQRq0wM7tyPaxIKmBEJSpSV5lWhoQSfWdbQomO+ible7V00/0vOcc076X08YPPFuH3eYmJjCA5I4ur2jSjcePGOo5GmpYKVF4Fvtxv4/oawYQclxDN5vJhd/u12lJhAcYScVIKvOwT6dfPoTp35VX64h+5hBJ950hCiU76zt+YyVG3n1SnjyoWA/9tFU1Y4LEPrnN97JJlK8nMzCY8LITU9Ez63HozEREyL8K56irvlwocr4DP62PhtjxuaBGB1eHm8/12IsMDuKlmIDJfa+VcKxJK9J13CSU66bs2MZ+Oi5LwAn1rBfNpz/NbSXPL1m3s37cfj6oQbDXRrdtNOo1EmpUKVE4FVJ+fRetSmfWXgzl312XV6sPUbxHHtm3pdLqyKs2DFGw5dnYarLQP9PFnlorb6cbhUUnDQAOjj40uIwMahYgQFNkqiAISSvSdSAklOukrqmo2n/8Xu3M8fNS1Kn3O8xaOy+Xi8SFDqd+gPhkZGbzwwhSdRiLNSgUqqQKqqHXn57Wlh+hxXS0Cj+bwyl4nXqOZ5zrFINIUHtpzlPnmSJ6OdfHSdj+paTlc06YKW/5MpWm7aiStTeKmm+rQIEj6VSrKKpJQou9MSijRUd/HV6bwxb589t1bD+vfki6dj8cu/GIh06e/zPsfvE+dOrXPh0lpQyogFTheAdXPK0sOcUuXWhzYnMpOUwA5R+3c3iGBxsEGDUret0TyVIyLaTt85ObYGdg5npVrUujYsSoblhyk5XW1uCRYQklFWVgSSvSdSQklOuq7Lc3Ju1uzmXpdgi5PER6S5yc9x8uvvqKLfWlUKlDpFSiCkp5davHat4e4v0sNknekklotlv7VzRzak8YswhltsfHiURPmXDv3Syip0MtGQom+0yuhRCd9h/yQit2nEqTAjGsTSHP4GPdTmpbfIMikMO3qOGZvyWZzlgtUGNEmigYRFsatSyfd4QOvyrB20VwSaWHS75kcLvBQLdjEM+1j2JDuYs6WLBSDQow3l+eub6TTKKRZqUBlV0Bl40EbdWuGYra7+Gy/g+AQK7fUCcKiQNKeo4w8YqRvNQvVwwLwuzw0rRFE0pECqlULIe1gLrE1woiUQSUVZiH5/X7cbneFGc/FNhCDwYDFYjmv3Vq9ejWKqoqoisrbjtq9gjUwKgqxgUZEjQwNNhS0qH1R2Cvb5cPpUzUoiQ40YjEo2jVeIZ14LcCIxaiQ4fDhUVXMikJMoFG7J9vp08QNMBu03AmySQWkAhdeAVu2nd2mANqFyvfghVdfPlEqUDYFJJSUTSd5lVRAKiAVkApIBaQCOisgoURngaV5qYBUQCogFZAKSAXKpoCEkrLpJK+SCkgFpAJSAamAVEBnBSSU6CywNC8VkApIBaQCUgGpQNkUkFBSNp3kVVIBqYBUQCogFZAK6KyAhBKdBZbmpQJSAamAVEAqIBUomwISSsqmk7xKKiAVkApIBaQCUgGdFZBQorPA0rxUQCogFZAKSAWkAmVTQEDJ/wF5rmH/sTop4wAAAABJRU5ErkJggg=="/>
          <p:cNvSpPr>
            <a:spLocks noChangeAspect="1" noChangeArrowheads="1"/>
          </p:cNvSpPr>
          <p:nvPr/>
        </p:nvSpPr>
        <p:spPr bwMode="auto">
          <a:xfrm>
            <a:off x="5336682" y="2972232"/>
            <a:ext cx="799091" cy="799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1688" tIns="5844" rIns="11688" bIns="5844" numCol="1" anchor="t" anchorCtr="0" compatLnSpc="1">
            <a:prstTxWarp prst="textNoShape">
              <a:avLst/>
            </a:prstTxWarp>
          </a:bodyPr>
          <a:lstStyle/>
          <a:p>
            <a:endParaRPr lang="en-US" sz="23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5067"/>
          <a:stretch/>
        </p:blipFill>
        <p:spPr>
          <a:xfrm>
            <a:off x="-398096" y="2357007"/>
            <a:ext cx="6001051" cy="45009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8498" y="4386551"/>
            <a:ext cx="1208184" cy="235700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101600" y="365125"/>
            <a:ext cx="120904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1. Know your probe, and map the channels in the .</a:t>
            </a:r>
            <a:r>
              <a:rPr lang="en-US" b="1" dirty="0" err="1" smtClean="0"/>
              <a:t>cfg</a:t>
            </a:r>
            <a:r>
              <a:rPr lang="en-US" b="1" dirty="0" smtClean="0"/>
              <a:t> file.</a:t>
            </a:r>
            <a:br>
              <a:rPr lang="en-US" b="1" dirty="0" smtClean="0"/>
            </a:br>
            <a:endParaRPr lang="en-US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1850" y="4495800"/>
            <a:ext cx="6134100" cy="2362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5175" y="2357007"/>
            <a:ext cx="6200775" cy="187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675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70167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3. Convert </a:t>
            </a:r>
            <a:r>
              <a:rPr lang="en-US" b="1" dirty="0"/>
              <a:t>the raw data (CSC#.</a:t>
            </a:r>
            <a:r>
              <a:rPr lang="en-US" b="1" dirty="0" err="1"/>
              <a:t>ncs</a:t>
            </a:r>
            <a:r>
              <a:rPr lang="en-US" b="1" dirty="0"/>
              <a:t> files) to a single .</a:t>
            </a:r>
            <a:r>
              <a:rPr lang="en-US" b="1" dirty="0" err="1"/>
              <a:t>dat</a:t>
            </a:r>
            <a:r>
              <a:rPr lang="en-US" b="1" dirty="0"/>
              <a:t> file.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8181" t="26672" r="25542" b="31704"/>
          <a:stretch/>
        </p:blipFill>
        <p:spPr>
          <a:xfrm>
            <a:off x="6172200" y="1066800"/>
            <a:ext cx="6019800" cy="2311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76305"/>
            <a:ext cx="6302828" cy="608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737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711"/>
          </a:xfrm>
        </p:spPr>
        <p:txBody>
          <a:bodyPr/>
          <a:lstStyle/>
          <a:p>
            <a:r>
              <a:rPr lang="en-US" b="1" dirty="0" smtClean="0"/>
              <a:t>4. Create </a:t>
            </a:r>
            <a:r>
              <a:rPr lang="en-US" b="1" dirty="0"/>
              <a:t>a channel map</a:t>
            </a:r>
            <a:r>
              <a:rPr lang="en-US" b="1" dirty="0" smtClean="0"/>
              <a:t>.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11" y="1312574"/>
            <a:ext cx="3123089" cy="2612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900" y="1172586"/>
            <a:ext cx="6092053" cy="568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194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Sine up to </a:t>
            </a:r>
            <a:r>
              <a:rPr lang="en-US" dirty="0">
                <a:hlinkClick r:id="rId2"/>
              </a:rPr>
              <a:t>https://www.ontologic.ly/</a:t>
            </a:r>
            <a:r>
              <a:rPr lang="en-US" dirty="0"/>
              <a:t> and upload the .</a:t>
            </a:r>
            <a:r>
              <a:rPr lang="en-US" dirty="0" err="1"/>
              <a:t>dat</a:t>
            </a:r>
            <a:r>
              <a:rPr lang="en-US" dirty="0"/>
              <a:t> and channel map files.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93" y="840509"/>
            <a:ext cx="11109214" cy="6017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51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47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495424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6. Run </a:t>
            </a:r>
            <a:r>
              <a:rPr lang="en-US" b="1" dirty="0" err="1"/>
              <a:t>kilosort</a:t>
            </a:r>
            <a:r>
              <a:rPr lang="en-US" b="1" dirty="0"/>
              <a:t> 2.5 (make sure to change the relevant hipper parameters).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59346"/>
          <a:stretch/>
        </p:blipFill>
        <p:spPr>
          <a:xfrm>
            <a:off x="0" y="1403760"/>
            <a:ext cx="12193844" cy="271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810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237</Words>
  <Application>Microsoft Office PowerPoint</Application>
  <PresentationFormat>Widescreen</PresentationFormat>
  <Paragraphs>21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Kilosort guide  </vt:lpstr>
      <vt:lpstr>Practical guide for kilosort usage </vt:lpstr>
      <vt:lpstr>PowerPoint Presentation</vt:lpstr>
      <vt:lpstr>PowerPoint Presentation</vt:lpstr>
      <vt:lpstr>3. Convert the raw data (CSC#.ncs files) to a single .dat file. </vt:lpstr>
      <vt:lpstr>4. Create a channel map.</vt:lpstr>
      <vt:lpstr>Sine up to https://www.ontologic.ly/ and upload the .dat and channel map files. </vt:lpstr>
      <vt:lpstr>PowerPoint Presentation</vt:lpstr>
      <vt:lpstr>6. Run kilosort 2.5 (make sure to change the relevant hipper parameters). </vt:lpstr>
      <vt:lpstr>PowerPoint Presentation</vt:lpstr>
      <vt:lpstr>PowerPoint Presentation</vt:lpstr>
      <vt:lpstr>PowerPoint Presentation</vt:lpstr>
      <vt:lpstr>7. Run Phy on the kilosort results, go threw the results and merge/split/reassign  the relevant clusters.</vt:lpstr>
      <vt:lpstr>PowerPoint Presentation</vt:lpstr>
      <vt:lpstr>PowerPoint Presentation</vt:lpstr>
      <vt:lpstr>PowerPoint Presentation</vt:lpstr>
      <vt:lpstr>PowerPoint Presentation</vt:lpstr>
      <vt:lpstr>8. Download kilosort and phy results. </vt:lpstr>
      <vt:lpstr>9. Read .npy files on matlab (using GitHub\npy-matlab library).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or bashan</dc:creator>
  <cp:lastModifiedBy>or bashan</cp:lastModifiedBy>
  <cp:revision>24</cp:revision>
  <dcterms:created xsi:type="dcterms:W3CDTF">2023-05-22T07:20:34Z</dcterms:created>
  <dcterms:modified xsi:type="dcterms:W3CDTF">2023-07-13T07:04:22Z</dcterms:modified>
</cp:coreProperties>
</file>